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29"/>
  </p:notesMasterIdLst>
  <p:handoutMasterIdLst>
    <p:handoutMasterId r:id="rId30"/>
  </p:handoutMasterIdLst>
  <p:sldIdLst>
    <p:sldId id="262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1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87"/>
  </p:normalViewPr>
  <p:slideViewPr>
    <p:cSldViewPr snapToGrid="0" snapToObjects="1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</dgm:pt>
    <dgm:pt modelId="{4AF52931-E4CA-4429-AACB-B8747CDB240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PARADIGMA ALAM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MERDEKA BELAJAR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HEUTAGOGI DALAM PRAKTIK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536D0097-A245-4152-8984-CC3ABB7DF273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DB8DBD9D-81A4-425A-BACC-11558B39BA4F}" type="pres">
      <dgm:prSet presAssocID="{4AF52931-E4CA-4429-AACB-B8747CDB2409}" presName="compNode" presStyleCnt="0"/>
      <dgm:spPr/>
    </dgm:pt>
    <dgm:pt modelId="{DE4D0CB4-0619-47EF-A746-365405D39958}" type="pres">
      <dgm:prSet presAssocID="{4AF52931-E4CA-4429-AACB-B8747CDB2409}" presName="bgRect" presStyleLbl="bgShp" presStyleIdx="0" presStyleCnt="3"/>
      <dgm:spPr/>
    </dgm:pt>
    <dgm:pt modelId="{ABC6D826-A6E6-42EC-BF0E-9025B33009B2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E7294FB-7627-4D43-88C1-EE466B3369AD}" type="pres">
      <dgm:prSet presAssocID="{4AF52931-E4CA-4429-AACB-B8747CDB2409}" presName="spaceRect" presStyleCnt="0"/>
      <dgm:spPr/>
    </dgm:pt>
    <dgm:pt modelId="{573FC8C9-03E6-4269-9DB7-824A4479C21C}" type="pres">
      <dgm:prSet presAssocID="{4AF52931-E4CA-4429-AACB-B8747CDB2409}" presName="parTx" presStyleLbl="revTx" presStyleIdx="0" presStyleCnt="3">
        <dgm:presLayoutVars>
          <dgm:chMax val="0"/>
          <dgm:chPref val="0"/>
        </dgm:presLayoutVars>
      </dgm:prSet>
      <dgm:spPr/>
    </dgm:pt>
    <dgm:pt modelId="{5F2C253B-D9B7-4F6A-BC58-58675D37BE4B}" type="pres">
      <dgm:prSet presAssocID="{D86AF01C-9CBC-41F8-9354-48CD82BDFDC9}" presName="sibTrans" presStyleCnt="0"/>
      <dgm:spPr/>
    </dgm:pt>
    <dgm:pt modelId="{6802359D-3E26-495D-95C0-D50D2FF0A0AB}" type="pres">
      <dgm:prSet presAssocID="{81BEB84D-9A77-49C6-9301-B3359FCAC75F}" presName="compNode" presStyleCnt="0"/>
      <dgm:spPr/>
    </dgm:pt>
    <dgm:pt modelId="{B58CA141-504B-412A-818E-73651C363A3D}" type="pres">
      <dgm:prSet presAssocID="{81BEB84D-9A77-49C6-9301-B3359FCAC75F}" presName="bgRect" presStyleLbl="bgShp" presStyleIdx="1" presStyleCnt="3"/>
      <dgm:spPr/>
    </dgm:pt>
    <dgm:pt modelId="{AFC95015-001F-49EB-8731-0714E310C46E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4F75FDB-FBCC-4B87-AABC-5ADBB261BB02}" type="pres">
      <dgm:prSet presAssocID="{81BEB84D-9A77-49C6-9301-B3359FCAC75F}" presName="spaceRect" presStyleCnt="0"/>
      <dgm:spPr/>
    </dgm:pt>
    <dgm:pt modelId="{8C6416B8-BF6E-4B19-A8CD-80E01FEB1ED8}" type="pres">
      <dgm:prSet presAssocID="{81BEB84D-9A77-49C6-9301-B3359FCAC75F}" presName="parTx" presStyleLbl="revTx" presStyleIdx="1" presStyleCnt="3">
        <dgm:presLayoutVars>
          <dgm:chMax val="0"/>
          <dgm:chPref val="0"/>
        </dgm:presLayoutVars>
      </dgm:prSet>
      <dgm:spPr/>
    </dgm:pt>
    <dgm:pt modelId="{91C06081-CFBE-49AB-AE47-FB2FE4BD1620}" type="pres">
      <dgm:prSet presAssocID="{5D260F18-25D2-4074-87F1-7E78DDA61C58}" presName="sibTrans" presStyleCnt="0"/>
      <dgm:spPr/>
    </dgm:pt>
    <dgm:pt modelId="{780F5C81-E187-46CA-9F2B-7655A74715CA}" type="pres">
      <dgm:prSet presAssocID="{BFF9359E-E9B1-4B73-BACC-2C7988765B16}" presName="compNode" presStyleCnt="0"/>
      <dgm:spPr/>
    </dgm:pt>
    <dgm:pt modelId="{2DD6782C-3741-43AC-8E3F-C7C2A5A092FE}" type="pres">
      <dgm:prSet presAssocID="{BFF9359E-E9B1-4B73-BACC-2C7988765B16}" presName="bgRect" presStyleLbl="bgShp" presStyleIdx="2" presStyleCnt="3"/>
      <dgm:spPr/>
    </dgm:pt>
    <dgm:pt modelId="{22E3D4D5-84E6-41EE-BF94-D56D24841B8B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7079802-B104-4A91-9CE1-92B9B5C9364A}" type="pres">
      <dgm:prSet presAssocID="{BFF9359E-E9B1-4B73-BACC-2C7988765B16}" presName="spaceRect" presStyleCnt="0"/>
      <dgm:spPr/>
    </dgm:pt>
    <dgm:pt modelId="{61C9C6B6-F051-4AFC-B696-34674ED32FC0}" type="pres">
      <dgm:prSet presAssocID="{BFF9359E-E9B1-4B73-BACC-2C7988765B1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CE42D31-A5CD-4293-9252-02BB7390D545}" type="presOf" srcId="{4AF52931-E4CA-4429-AACB-B8747CDB2409}" destId="{573FC8C9-03E6-4269-9DB7-824A4479C21C}" srcOrd="0" destOrd="0" presId="urn:microsoft.com/office/officeart/2018/2/layout/IconVerticalSolid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F9899549-F706-4D9A-8D30-CC87785A4BD1}" type="presOf" srcId="{BFF9359E-E9B1-4B73-BACC-2C7988765B16}" destId="{61C9C6B6-F051-4AFC-B696-34674ED32FC0}" srcOrd="0" destOrd="0" presId="urn:microsoft.com/office/officeart/2018/2/layout/IconVerticalSolidList"/>
    <dgm:cxn modelId="{745B6C74-C9FD-47F7-996E-2D57D164A5C8}" type="presOf" srcId="{81BEB84D-9A77-49C6-9301-B3359FCAC75F}" destId="{8C6416B8-BF6E-4B19-A8CD-80E01FEB1ED8}" srcOrd="0" destOrd="0" presId="urn:microsoft.com/office/officeart/2018/2/layout/IconVerticalSoli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0314A3D2-5E17-48C8-86C5-FD62237EACB0}" type="presOf" srcId="{C7720856-93F0-4CC7-B7FD-2466914A11D4}" destId="{536D0097-A245-4152-8984-CC3ABB7DF273}" srcOrd="0" destOrd="0" presId="urn:microsoft.com/office/officeart/2018/2/layout/IconVerticalSolidList"/>
    <dgm:cxn modelId="{98B89911-E2C3-40B5-8E4D-32E9D5AF57FA}" type="presParOf" srcId="{536D0097-A245-4152-8984-CC3ABB7DF273}" destId="{DB8DBD9D-81A4-425A-BACC-11558B39BA4F}" srcOrd="0" destOrd="0" presId="urn:microsoft.com/office/officeart/2018/2/layout/IconVerticalSolidList"/>
    <dgm:cxn modelId="{AC1D2426-5DFE-4D6E-A87C-447D261455F2}" type="presParOf" srcId="{DB8DBD9D-81A4-425A-BACC-11558B39BA4F}" destId="{DE4D0CB4-0619-47EF-A746-365405D39958}" srcOrd="0" destOrd="0" presId="urn:microsoft.com/office/officeart/2018/2/layout/IconVerticalSolidList"/>
    <dgm:cxn modelId="{1D260F22-1154-411C-BE72-65712F06CB44}" type="presParOf" srcId="{DB8DBD9D-81A4-425A-BACC-11558B39BA4F}" destId="{ABC6D826-A6E6-42EC-BF0E-9025B33009B2}" srcOrd="1" destOrd="0" presId="urn:microsoft.com/office/officeart/2018/2/layout/IconVerticalSolidList"/>
    <dgm:cxn modelId="{851491A2-CC50-4F98-8620-1B16BCAA1E5F}" type="presParOf" srcId="{DB8DBD9D-81A4-425A-BACC-11558B39BA4F}" destId="{3E7294FB-7627-4D43-88C1-EE466B3369AD}" srcOrd="2" destOrd="0" presId="urn:microsoft.com/office/officeart/2018/2/layout/IconVerticalSolidList"/>
    <dgm:cxn modelId="{334AEA8F-9DBB-474B-B77E-C1F08C98FC4E}" type="presParOf" srcId="{DB8DBD9D-81A4-425A-BACC-11558B39BA4F}" destId="{573FC8C9-03E6-4269-9DB7-824A4479C21C}" srcOrd="3" destOrd="0" presId="urn:microsoft.com/office/officeart/2018/2/layout/IconVerticalSolidList"/>
    <dgm:cxn modelId="{254B904F-3F35-42D3-93F4-1CDEA88A8153}" type="presParOf" srcId="{536D0097-A245-4152-8984-CC3ABB7DF273}" destId="{5F2C253B-D9B7-4F6A-BC58-58675D37BE4B}" srcOrd="1" destOrd="0" presId="urn:microsoft.com/office/officeart/2018/2/layout/IconVerticalSolidList"/>
    <dgm:cxn modelId="{EA473A5F-67A7-465E-8AF0-BCC7AA4998D7}" type="presParOf" srcId="{536D0097-A245-4152-8984-CC3ABB7DF273}" destId="{6802359D-3E26-495D-95C0-D50D2FF0A0AB}" srcOrd="2" destOrd="0" presId="urn:microsoft.com/office/officeart/2018/2/layout/IconVerticalSolidList"/>
    <dgm:cxn modelId="{3EA1E20D-3681-4C75-B15D-5D1DD3930DEE}" type="presParOf" srcId="{6802359D-3E26-495D-95C0-D50D2FF0A0AB}" destId="{B58CA141-504B-412A-818E-73651C363A3D}" srcOrd="0" destOrd="0" presId="urn:microsoft.com/office/officeart/2018/2/layout/IconVerticalSolidList"/>
    <dgm:cxn modelId="{FDCE3AB2-924B-400D-A9DE-D08297DAF291}" type="presParOf" srcId="{6802359D-3E26-495D-95C0-D50D2FF0A0AB}" destId="{AFC95015-001F-49EB-8731-0714E310C46E}" srcOrd="1" destOrd="0" presId="urn:microsoft.com/office/officeart/2018/2/layout/IconVerticalSolidList"/>
    <dgm:cxn modelId="{BDA015F8-97AE-48DF-93CC-7552465E4756}" type="presParOf" srcId="{6802359D-3E26-495D-95C0-D50D2FF0A0AB}" destId="{D4F75FDB-FBCC-4B87-AABC-5ADBB261BB02}" srcOrd="2" destOrd="0" presId="urn:microsoft.com/office/officeart/2018/2/layout/IconVerticalSolidList"/>
    <dgm:cxn modelId="{9F0D6FCF-B728-4D45-BA20-DEE7162FFE27}" type="presParOf" srcId="{6802359D-3E26-495D-95C0-D50D2FF0A0AB}" destId="{8C6416B8-BF6E-4B19-A8CD-80E01FEB1ED8}" srcOrd="3" destOrd="0" presId="urn:microsoft.com/office/officeart/2018/2/layout/IconVerticalSolidList"/>
    <dgm:cxn modelId="{473851C0-4FDC-4DB1-8FC0-25AAC7B6CF71}" type="presParOf" srcId="{536D0097-A245-4152-8984-CC3ABB7DF273}" destId="{91C06081-CFBE-49AB-AE47-FB2FE4BD1620}" srcOrd="3" destOrd="0" presId="urn:microsoft.com/office/officeart/2018/2/layout/IconVerticalSolidList"/>
    <dgm:cxn modelId="{9CA6B505-46F0-4253-ADF2-226B921D100B}" type="presParOf" srcId="{536D0097-A245-4152-8984-CC3ABB7DF273}" destId="{780F5C81-E187-46CA-9F2B-7655A74715CA}" srcOrd="4" destOrd="0" presId="urn:microsoft.com/office/officeart/2018/2/layout/IconVerticalSolidList"/>
    <dgm:cxn modelId="{9D4847BD-25B9-4A68-8068-0711BBEAA0D7}" type="presParOf" srcId="{780F5C81-E187-46CA-9F2B-7655A74715CA}" destId="{2DD6782C-3741-43AC-8E3F-C7C2A5A092FE}" srcOrd="0" destOrd="0" presId="urn:microsoft.com/office/officeart/2018/2/layout/IconVerticalSolidList"/>
    <dgm:cxn modelId="{59281DA9-0529-406E-9193-EE63F35ED646}" type="presParOf" srcId="{780F5C81-E187-46CA-9F2B-7655A74715CA}" destId="{22E3D4D5-84E6-41EE-BF94-D56D24841B8B}" srcOrd="1" destOrd="0" presId="urn:microsoft.com/office/officeart/2018/2/layout/IconVerticalSolidList"/>
    <dgm:cxn modelId="{A8B9FF69-B1EC-4F7B-AF3A-3114F1BD1D77}" type="presParOf" srcId="{780F5C81-E187-46CA-9F2B-7655A74715CA}" destId="{97079802-B104-4A91-9CE1-92B9B5C9364A}" srcOrd="2" destOrd="0" presId="urn:microsoft.com/office/officeart/2018/2/layout/IconVerticalSolidList"/>
    <dgm:cxn modelId="{B7EF2B86-7E13-4C54-9A10-7AF5ADA58315}" type="presParOf" srcId="{780F5C81-E187-46CA-9F2B-7655A74715CA}" destId="{61C9C6B6-F051-4AFC-B696-34674ED32F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ID" sz="2000" dirty="0" err="1">
              <a:solidFill>
                <a:schemeClr val="bg1"/>
              </a:solidFill>
            </a:rPr>
            <a:t>Banjir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informasi</a:t>
          </a:r>
          <a:endParaRPr lang="en-US" sz="2000" dirty="0">
            <a:solidFill>
              <a:schemeClr val="bg1"/>
            </a:solidFill>
          </a:endParaRP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 dirty="0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ID" sz="2000" dirty="0" err="1">
              <a:solidFill>
                <a:schemeClr val="bg1"/>
              </a:solidFill>
            </a:rPr>
            <a:t>Berbagai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keterampilan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bisa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dipelajari</a:t>
          </a:r>
          <a:r>
            <a:rPr lang="en-ID" sz="2000" dirty="0">
              <a:solidFill>
                <a:schemeClr val="bg1"/>
              </a:solidFill>
            </a:rPr>
            <a:t> di </a:t>
          </a:r>
          <a:r>
            <a:rPr lang="en-ID" sz="2000" dirty="0" err="1">
              <a:solidFill>
                <a:schemeClr val="bg1"/>
              </a:solidFill>
            </a:rPr>
            <a:t>luar</a:t>
          </a:r>
          <a:r>
            <a:rPr lang="en-ID" sz="2000" dirty="0">
              <a:solidFill>
                <a:schemeClr val="bg1"/>
              </a:solidFill>
            </a:rPr>
            <a:t> Pendidikan formal (dan gratis)</a:t>
          </a:r>
          <a:endParaRPr lang="en-US" sz="2000" dirty="0">
            <a:solidFill>
              <a:schemeClr val="bg1"/>
            </a:solidFill>
          </a:endParaRP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0F866C41-EB5F-47BD-A2CD-A58671F15B67}">
      <dgm:prSet custT="1"/>
      <dgm:spPr/>
      <dgm:t>
        <a:bodyPr/>
        <a:lstStyle/>
        <a:p>
          <a:endParaRPr lang="en-US" sz="2000" dirty="0"/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ID" sz="2000" dirty="0">
              <a:solidFill>
                <a:schemeClr val="bg1"/>
              </a:solidFill>
            </a:rPr>
            <a:t>Pendidikan formal </a:t>
          </a:r>
          <a:r>
            <a:rPr lang="en-ID" sz="2000" dirty="0" err="1">
              <a:solidFill>
                <a:schemeClr val="bg1"/>
              </a:solidFill>
            </a:rPr>
            <a:t>tidak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menjadi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keharusan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dalam</a:t>
          </a:r>
          <a:r>
            <a:rPr lang="en-ID" sz="2000" dirty="0">
              <a:solidFill>
                <a:schemeClr val="bg1"/>
              </a:solidFill>
            </a:rPr>
            <a:t> dunia </a:t>
          </a:r>
          <a:r>
            <a:rPr lang="en-ID" sz="2000" dirty="0" err="1">
              <a:solidFill>
                <a:schemeClr val="bg1"/>
              </a:solidFill>
            </a:rPr>
            <a:t>kerja</a:t>
          </a:r>
          <a:endParaRPr lang="en-US" sz="2000" dirty="0">
            <a:solidFill>
              <a:schemeClr val="bg1"/>
            </a:solidFill>
          </a:endParaRP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2000"/>
        </a:p>
      </dgm:t>
    </dgm:pt>
    <dgm:pt modelId="{BFE0749E-E343-4A6F-BD09-2810EE6B4BD7}" type="sibTrans" cxnId="{4B40C8DC-6B57-4F5B-8440-7241C649700B}">
      <dgm:prSet custT="1"/>
      <dgm:spPr/>
      <dgm:t>
        <a:bodyPr/>
        <a:lstStyle/>
        <a:p>
          <a:endParaRPr lang="en-US" sz="2000" dirty="0"/>
        </a:p>
      </dgm:t>
    </dgm:pt>
    <dgm:pt modelId="{76D56F19-2708-49DB-8F92-D8AC45F23A9A}">
      <dgm:prSet custT="1"/>
      <dgm:spPr>
        <a:solidFill>
          <a:schemeClr val="accent1"/>
        </a:solidFill>
      </dgm:spPr>
      <dgm:t>
        <a:bodyPr anchor="ctr"/>
        <a:lstStyle/>
        <a:p>
          <a:r>
            <a:rPr lang="en-ID" sz="2000" dirty="0" err="1">
              <a:solidFill>
                <a:schemeClr val="bg1"/>
              </a:solidFill>
            </a:rPr>
            <a:t>Pekerjaan</a:t>
          </a:r>
          <a:r>
            <a:rPr lang="en-ID" sz="2000" dirty="0">
              <a:solidFill>
                <a:schemeClr val="bg1"/>
              </a:solidFill>
            </a:rPr>
            <a:t> yang </a:t>
          </a:r>
          <a:r>
            <a:rPr lang="en-ID" sz="2000" dirty="0" err="1">
              <a:solidFill>
                <a:schemeClr val="bg1"/>
              </a:solidFill>
            </a:rPr>
            <a:t>menuntut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keterampilan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tingkat</a:t>
          </a:r>
          <a:r>
            <a:rPr lang="en-ID" sz="2000" dirty="0">
              <a:solidFill>
                <a:schemeClr val="bg1"/>
              </a:solidFill>
            </a:rPr>
            <a:t> </a:t>
          </a:r>
          <a:r>
            <a:rPr lang="en-ID" sz="2000" dirty="0" err="1">
              <a:solidFill>
                <a:schemeClr val="bg1"/>
              </a:solidFill>
            </a:rPr>
            <a:t>tinggi</a:t>
          </a:r>
          <a:endParaRPr lang="en-US" sz="2000" dirty="0">
            <a:solidFill>
              <a:schemeClr val="bg1"/>
            </a:solidFill>
          </a:endParaRP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/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</dgm:pt>
    <dgm:pt modelId="{591CA60E-213E-7B4B-B9DE-D89D137D3DA9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</dgm:pt>
    <dgm:pt modelId="{0B9714F2-E001-9048-99B0-C46EAB1CEAC1}" type="pres">
      <dgm:prSet presAssocID="{808B76D0-8EC7-469A-93AC-7A6017188A9D}" presName="sibTrans" presStyleLbl="sibTrans1D1" presStyleIdx="0" presStyleCnt="3"/>
      <dgm:spPr/>
    </dgm:pt>
    <dgm:pt modelId="{DBF0B936-C069-4B45-92D0-BC84490381D7}" type="pres">
      <dgm:prSet presAssocID="{808B76D0-8EC7-469A-93AC-7A6017188A9D}" presName="connectorText" presStyleLbl="sibTrans1D1" presStyleIdx="0" presStyleCnt="3"/>
      <dgm:spPr/>
    </dgm:pt>
    <dgm:pt modelId="{1FC37317-8B75-7A4E-B46A-6C6A45F69C67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</dgm:pt>
    <dgm:pt modelId="{DD741774-D280-DD46-9C9B-33FE253D22FC}" type="pres">
      <dgm:prSet presAssocID="{FEF1E80E-8A9E-4B0A-817C-2A4CFDCF3FB2}" presName="sibTrans" presStyleLbl="sibTrans1D1" presStyleIdx="1" presStyleCnt="3"/>
      <dgm:spPr/>
    </dgm:pt>
    <dgm:pt modelId="{B4080084-7793-E342-92FE-F348EAFF157C}" type="pres">
      <dgm:prSet presAssocID="{FEF1E80E-8A9E-4B0A-817C-2A4CFDCF3FB2}" presName="connectorText" presStyleLbl="sibTrans1D1" presStyleIdx="1" presStyleCnt="3"/>
      <dgm:spPr/>
    </dgm:pt>
    <dgm:pt modelId="{F14BE627-E883-874F-A626-EC388DCE8D9B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</dgm:pt>
    <dgm:pt modelId="{63AED5AC-6A4E-294A-8C0F-D72D7D241108}" type="pres">
      <dgm:prSet presAssocID="{BFE0749E-E343-4A6F-BD09-2810EE6B4BD7}" presName="sibTrans" presStyleLbl="sibTrans1D1" presStyleIdx="2" presStyleCnt="3"/>
      <dgm:spPr/>
    </dgm:pt>
    <dgm:pt modelId="{A4A67B76-88B9-3B42-B3EF-AFCDA17E5E1C}" type="pres">
      <dgm:prSet presAssocID="{BFE0749E-E343-4A6F-BD09-2810EE6B4BD7}" presName="connectorText" presStyleLbl="sibTrans1D1" presStyleIdx="2" presStyleCnt="3"/>
      <dgm:spPr/>
    </dgm:pt>
    <dgm:pt modelId="{D42A6699-F599-8045-897A-5A654DF673C0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</dgm:pt>
  </dgm:ptLst>
  <dgm:cxnLst>
    <dgm:cxn modelId="{66512605-B992-8044-B3E6-E4EF4B6992BD}" type="presOf" srcId="{FEF1E80E-8A9E-4B0A-817C-2A4CFDCF3FB2}" destId="{DD741774-D280-DD46-9C9B-33FE253D22FC}" srcOrd="0" destOrd="0" presId="urn:microsoft.com/office/officeart/2016/7/layout/RepeatingBendingProcessNew"/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00653E19-B8E7-A740-A472-1977092F60A0}" type="presOf" srcId="{4E8D2E69-0173-4BD3-B96A-7A9C5DD12B47}" destId="{1FC37317-8B75-7A4E-B46A-6C6A45F69C67}" srcOrd="0" destOrd="0" presId="urn:microsoft.com/office/officeart/2016/7/layout/RepeatingBendingProcessNew"/>
    <dgm:cxn modelId="{D907A31C-5CFB-374D-89E1-68F3C8505565}" type="presOf" srcId="{BFE0749E-E343-4A6F-BD09-2810EE6B4BD7}" destId="{A4A67B76-88B9-3B42-B3EF-AFCDA17E5E1C}" srcOrd="1" destOrd="0" presId="urn:microsoft.com/office/officeart/2016/7/layout/RepeatingBendingProcessNew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6CE97453-8862-AD4C-A88F-D046002A23EE}" type="presOf" srcId="{FEF1E80E-8A9E-4B0A-817C-2A4CFDCF3FB2}" destId="{B4080084-7793-E342-92FE-F348EAFF157C}" srcOrd="1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9AC8BDBC-6730-B045-9CCF-76DAB6ABAAE6}" type="presOf" srcId="{BFE0749E-E343-4A6F-BD09-2810EE6B4BD7}" destId="{63AED5AC-6A4E-294A-8C0F-D72D7D241108}" srcOrd="0" destOrd="0" presId="urn:microsoft.com/office/officeart/2016/7/layout/RepeatingBendingProcessNew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84E8A2D8-19F1-F847-BCDE-877F09D08EDA}" type="presOf" srcId="{93A6A030-ABAB-4EFA-B539-0FDB3E07C1EF}" destId="{F14BE627-E883-874F-A626-EC388DCE8D9B}" srcOrd="0" destOrd="0" presId="urn:microsoft.com/office/officeart/2016/7/layout/RepeatingBendingProcessNew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E8588933-DC2A-1949-97A0-149E024060BF}" type="presParOf" srcId="{C7117AA3-29D3-A641-A58D-533CC172901B}" destId="{1FC37317-8B75-7A4E-B46A-6C6A45F69C67}" srcOrd="2" destOrd="0" presId="urn:microsoft.com/office/officeart/2016/7/layout/RepeatingBendingProcessNew"/>
    <dgm:cxn modelId="{AC78AD39-C148-BB4D-98EA-D6CD0C26FBA7}" type="presParOf" srcId="{C7117AA3-29D3-A641-A58D-533CC172901B}" destId="{DD741774-D280-DD46-9C9B-33FE253D22FC}" srcOrd="3" destOrd="0" presId="urn:microsoft.com/office/officeart/2016/7/layout/RepeatingBendingProcessNew"/>
    <dgm:cxn modelId="{9CE3DEE8-B926-6B48-99A6-61F253EB87DF}" type="presParOf" srcId="{DD741774-D280-DD46-9C9B-33FE253D22FC}" destId="{B4080084-7793-E342-92FE-F348EAFF157C}" srcOrd="0" destOrd="0" presId="urn:microsoft.com/office/officeart/2016/7/layout/RepeatingBendingProcessNew"/>
    <dgm:cxn modelId="{EC00BA5B-7C94-D14D-A573-503F23913101}" type="presParOf" srcId="{C7117AA3-29D3-A641-A58D-533CC172901B}" destId="{F14BE627-E883-874F-A626-EC388DCE8D9B}" srcOrd="4" destOrd="0" presId="urn:microsoft.com/office/officeart/2016/7/layout/RepeatingBendingProcessNew"/>
    <dgm:cxn modelId="{C959B72A-D800-9544-8676-DE829FFB4EA1}" type="presParOf" srcId="{C7117AA3-29D3-A641-A58D-533CC172901B}" destId="{63AED5AC-6A4E-294A-8C0F-D72D7D241108}" srcOrd="5" destOrd="0" presId="urn:microsoft.com/office/officeart/2016/7/layout/RepeatingBendingProcessNew"/>
    <dgm:cxn modelId="{DABC8E6C-99C5-3340-95B9-6CF8BC427CA3}" type="presParOf" srcId="{63AED5AC-6A4E-294A-8C0F-D72D7D241108}" destId="{A4A67B76-88B9-3B42-B3EF-AFCDA17E5E1C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6" destOrd="0" presId="urn:microsoft.com/office/officeart/2016/7/layout/RepeatingBendingProcessNew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EDD66B-2D6B-4ED2-85C3-875DD0FD0108}" type="doc">
      <dgm:prSet loTypeId="urn:microsoft.com/office/officeart/2005/8/layout/radial4" loCatId="relationship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717F7501-A3F7-4832-836A-35C4035C84C2}">
      <dgm:prSet phldrT="[Text]"/>
      <dgm:spPr/>
      <dgm:t>
        <a:bodyPr/>
        <a:lstStyle/>
        <a:p>
          <a:r>
            <a:rPr lang="en-ID" dirty="0" err="1"/>
            <a:t>Heutagogi</a:t>
          </a:r>
          <a:endParaRPr lang="en-ID" dirty="0"/>
        </a:p>
      </dgm:t>
    </dgm:pt>
    <dgm:pt modelId="{7B68E5F3-795E-4E1F-86C4-0814B25CC85B}" type="parTrans" cxnId="{9023061A-50F3-4D6A-9DB1-07BEEA099067}">
      <dgm:prSet/>
      <dgm:spPr/>
      <dgm:t>
        <a:bodyPr/>
        <a:lstStyle/>
        <a:p>
          <a:endParaRPr lang="en-ID"/>
        </a:p>
      </dgm:t>
    </dgm:pt>
    <dgm:pt modelId="{66883897-7989-46B4-9553-4123C4E4E459}" type="sibTrans" cxnId="{9023061A-50F3-4D6A-9DB1-07BEEA099067}">
      <dgm:prSet/>
      <dgm:spPr/>
      <dgm:t>
        <a:bodyPr/>
        <a:lstStyle/>
        <a:p>
          <a:endParaRPr lang="en-ID"/>
        </a:p>
      </dgm:t>
    </dgm:pt>
    <dgm:pt modelId="{0459EFD4-DB59-450B-9C09-B0FE21BD6112}">
      <dgm:prSet phldrT="[Text]"/>
      <dgm:spPr/>
      <dgm:t>
        <a:bodyPr/>
        <a:lstStyle/>
        <a:p>
          <a:r>
            <a:rPr lang="en-ID" dirty="0" err="1"/>
            <a:t>Eksplorasi</a:t>
          </a:r>
          <a:endParaRPr lang="en-ID" dirty="0"/>
        </a:p>
      </dgm:t>
    </dgm:pt>
    <dgm:pt modelId="{DB3247CB-FF7B-4963-BBC3-FB115127A9C6}" type="parTrans" cxnId="{C7FF278F-022C-4222-9EF3-828717DB0693}">
      <dgm:prSet/>
      <dgm:spPr/>
      <dgm:t>
        <a:bodyPr/>
        <a:lstStyle/>
        <a:p>
          <a:endParaRPr lang="en-ID"/>
        </a:p>
      </dgm:t>
    </dgm:pt>
    <dgm:pt modelId="{99B4E330-CBF5-4E3F-A7AE-DB919E638D85}" type="sibTrans" cxnId="{C7FF278F-022C-4222-9EF3-828717DB0693}">
      <dgm:prSet/>
      <dgm:spPr/>
      <dgm:t>
        <a:bodyPr/>
        <a:lstStyle/>
        <a:p>
          <a:endParaRPr lang="en-ID"/>
        </a:p>
      </dgm:t>
    </dgm:pt>
    <dgm:pt modelId="{577248AC-BD5F-4325-9183-DA23BC0AEDF1}">
      <dgm:prSet phldrT="[Text]"/>
      <dgm:spPr/>
      <dgm:t>
        <a:bodyPr/>
        <a:lstStyle/>
        <a:p>
          <a:r>
            <a:rPr lang="en-ID" dirty="0" err="1"/>
            <a:t>Menghubungkan</a:t>
          </a:r>
          <a:endParaRPr lang="en-ID" dirty="0"/>
        </a:p>
      </dgm:t>
    </dgm:pt>
    <dgm:pt modelId="{E7009BF7-7C00-4A7B-BC8D-3643622B4A28}" type="parTrans" cxnId="{39534A08-DC08-4B8E-8B91-95A0265C2194}">
      <dgm:prSet/>
      <dgm:spPr/>
      <dgm:t>
        <a:bodyPr/>
        <a:lstStyle/>
        <a:p>
          <a:endParaRPr lang="en-ID"/>
        </a:p>
      </dgm:t>
    </dgm:pt>
    <dgm:pt modelId="{29D62127-FA1F-4BE9-B7AC-8A3CA7737C6C}" type="sibTrans" cxnId="{39534A08-DC08-4B8E-8B91-95A0265C2194}">
      <dgm:prSet/>
      <dgm:spPr/>
      <dgm:t>
        <a:bodyPr/>
        <a:lstStyle/>
        <a:p>
          <a:endParaRPr lang="en-ID"/>
        </a:p>
      </dgm:t>
    </dgm:pt>
    <dgm:pt modelId="{0D640452-9191-4DF0-BD84-C5DCE232C75B}">
      <dgm:prSet phldrT="[Text]"/>
      <dgm:spPr/>
      <dgm:t>
        <a:bodyPr/>
        <a:lstStyle/>
        <a:p>
          <a:r>
            <a:rPr lang="en-ID" dirty="0" err="1"/>
            <a:t>Berbagi</a:t>
          </a:r>
          <a:endParaRPr lang="en-ID" dirty="0"/>
        </a:p>
      </dgm:t>
    </dgm:pt>
    <dgm:pt modelId="{1D5C5C4E-4F51-4214-A881-367B54DE41F5}" type="parTrans" cxnId="{4D8CF8C2-5143-47B8-8BA4-6EE58E9C1B18}">
      <dgm:prSet/>
      <dgm:spPr/>
      <dgm:t>
        <a:bodyPr/>
        <a:lstStyle/>
        <a:p>
          <a:endParaRPr lang="en-ID"/>
        </a:p>
      </dgm:t>
    </dgm:pt>
    <dgm:pt modelId="{79EDC723-343B-41C9-96E9-BDA231521A93}" type="sibTrans" cxnId="{4D8CF8C2-5143-47B8-8BA4-6EE58E9C1B18}">
      <dgm:prSet/>
      <dgm:spPr/>
      <dgm:t>
        <a:bodyPr/>
        <a:lstStyle/>
        <a:p>
          <a:endParaRPr lang="en-ID"/>
        </a:p>
      </dgm:t>
    </dgm:pt>
    <dgm:pt modelId="{AC9E389F-B2E6-48D7-B8B3-AB249FADAB6E}">
      <dgm:prSet phldrT="[Text]"/>
      <dgm:spPr/>
      <dgm:t>
        <a:bodyPr/>
        <a:lstStyle/>
        <a:p>
          <a:r>
            <a:rPr lang="en-ID" dirty="0" err="1"/>
            <a:t>Refleksi</a:t>
          </a:r>
          <a:endParaRPr lang="en-ID" dirty="0"/>
        </a:p>
      </dgm:t>
    </dgm:pt>
    <dgm:pt modelId="{0A290832-39AC-49C1-8199-4E99120020FA}" type="parTrans" cxnId="{B601A073-D452-4A8F-BBE8-2A52AACBBE0D}">
      <dgm:prSet/>
      <dgm:spPr/>
      <dgm:t>
        <a:bodyPr/>
        <a:lstStyle/>
        <a:p>
          <a:endParaRPr lang="en-ID"/>
        </a:p>
      </dgm:t>
    </dgm:pt>
    <dgm:pt modelId="{3044B625-9BA2-4797-A4EB-A2B561D9860D}" type="sibTrans" cxnId="{B601A073-D452-4A8F-BBE8-2A52AACBBE0D}">
      <dgm:prSet/>
      <dgm:spPr/>
      <dgm:t>
        <a:bodyPr/>
        <a:lstStyle/>
        <a:p>
          <a:endParaRPr lang="en-ID"/>
        </a:p>
      </dgm:t>
    </dgm:pt>
    <dgm:pt modelId="{C42433A7-DF0B-4ABD-8071-B2449A967CBE}">
      <dgm:prSet/>
      <dgm:spPr/>
      <dgm:t>
        <a:bodyPr/>
        <a:lstStyle/>
        <a:p>
          <a:r>
            <a:rPr lang="en-ID" dirty="0" err="1"/>
            <a:t>Kolaborasi</a:t>
          </a:r>
          <a:endParaRPr lang="en-ID" dirty="0"/>
        </a:p>
      </dgm:t>
    </dgm:pt>
    <dgm:pt modelId="{EB30D14A-80DC-400D-8E64-9437228D7119}" type="parTrans" cxnId="{3D9E6B15-0C3A-48FE-A926-2C3A1C4147DD}">
      <dgm:prSet/>
      <dgm:spPr/>
      <dgm:t>
        <a:bodyPr/>
        <a:lstStyle/>
        <a:p>
          <a:endParaRPr lang="en-ID"/>
        </a:p>
      </dgm:t>
    </dgm:pt>
    <dgm:pt modelId="{83097E19-F1FD-4D7B-B979-BADF0604E1BE}" type="sibTrans" cxnId="{3D9E6B15-0C3A-48FE-A926-2C3A1C4147DD}">
      <dgm:prSet/>
      <dgm:spPr/>
      <dgm:t>
        <a:bodyPr/>
        <a:lstStyle/>
        <a:p>
          <a:endParaRPr lang="en-ID"/>
        </a:p>
      </dgm:t>
    </dgm:pt>
    <dgm:pt modelId="{339DCF75-ED62-47A9-9609-62B19404AEC2}">
      <dgm:prSet/>
      <dgm:spPr/>
      <dgm:t>
        <a:bodyPr/>
        <a:lstStyle/>
        <a:p>
          <a:r>
            <a:rPr lang="en-ID" dirty="0" err="1"/>
            <a:t>Mencipta</a:t>
          </a:r>
          <a:endParaRPr lang="en-ID" dirty="0"/>
        </a:p>
      </dgm:t>
    </dgm:pt>
    <dgm:pt modelId="{0CD571A6-DFC2-4F73-ADA5-949C93E13F2A}" type="parTrans" cxnId="{156B2A08-2CD1-4776-B379-D7EC3B0B1820}">
      <dgm:prSet/>
      <dgm:spPr/>
      <dgm:t>
        <a:bodyPr/>
        <a:lstStyle/>
        <a:p>
          <a:endParaRPr lang="en-ID"/>
        </a:p>
      </dgm:t>
    </dgm:pt>
    <dgm:pt modelId="{08D37F09-42D7-439F-A5F1-8E4D52526468}" type="sibTrans" cxnId="{156B2A08-2CD1-4776-B379-D7EC3B0B1820}">
      <dgm:prSet/>
      <dgm:spPr/>
      <dgm:t>
        <a:bodyPr/>
        <a:lstStyle/>
        <a:p>
          <a:endParaRPr lang="en-ID"/>
        </a:p>
      </dgm:t>
    </dgm:pt>
    <dgm:pt modelId="{CDFCA2AE-A963-410A-B938-165B490F806B}" type="pres">
      <dgm:prSet presAssocID="{87EDD66B-2D6B-4ED2-85C3-875DD0FD010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CE4DE89-9921-477A-B840-1BA67FC3A177}" type="pres">
      <dgm:prSet presAssocID="{717F7501-A3F7-4832-836A-35C4035C84C2}" presName="centerShape" presStyleLbl="node0" presStyleIdx="0" presStyleCnt="1"/>
      <dgm:spPr/>
    </dgm:pt>
    <dgm:pt modelId="{0E39E22B-B333-4EB9-8E0E-85C218EBB3EC}" type="pres">
      <dgm:prSet presAssocID="{DB3247CB-FF7B-4963-BBC3-FB115127A9C6}" presName="parTrans" presStyleLbl="bgSibTrans2D1" presStyleIdx="0" presStyleCnt="6"/>
      <dgm:spPr/>
    </dgm:pt>
    <dgm:pt modelId="{22DD2BF6-13EA-42E9-8BDD-56DB07E0A1B8}" type="pres">
      <dgm:prSet presAssocID="{0459EFD4-DB59-450B-9C09-B0FE21BD6112}" presName="node" presStyleLbl="node1" presStyleIdx="0" presStyleCnt="6">
        <dgm:presLayoutVars>
          <dgm:bulletEnabled val="1"/>
        </dgm:presLayoutVars>
      </dgm:prSet>
      <dgm:spPr/>
    </dgm:pt>
    <dgm:pt modelId="{C9444744-D5BA-4CA0-8C31-F36F6E85E269}" type="pres">
      <dgm:prSet presAssocID="{0CD571A6-DFC2-4F73-ADA5-949C93E13F2A}" presName="parTrans" presStyleLbl="bgSibTrans2D1" presStyleIdx="1" presStyleCnt="6"/>
      <dgm:spPr/>
    </dgm:pt>
    <dgm:pt modelId="{04B669A7-3CDF-44ED-B708-35E47E5477E8}" type="pres">
      <dgm:prSet presAssocID="{339DCF75-ED62-47A9-9609-62B19404AEC2}" presName="node" presStyleLbl="node1" presStyleIdx="1" presStyleCnt="6">
        <dgm:presLayoutVars>
          <dgm:bulletEnabled val="1"/>
        </dgm:presLayoutVars>
      </dgm:prSet>
      <dgm:spPr/>
    </dgm:pt>
    <dgm:pt modelId="{E0B46CCD-94D0-4C85-A207-145BA34F9F54}" type="pres">
      <dgm:prSet presAssocID="{EB30D14A-80DC-400D-8E64-9437228D7119}" presName="parTrans" presStyleLbl="bgSibTrans2D1" presStyleIdx="2" presStyleCnt="6"/>
      <dgm:spPr/>
    </dgm:pt>
    <dgm:pt modelId="{9D54CF47-3E2C-4574-A890-641754E63F23}" type="pres">
      <dgm:prSet presAssocID="{C42433A7-DF0B-4ABD-8071-B2449A967CBE}" presName="node" presStyleLbl="node1" presStyleIdx="2" presStyleCnt="6">
        <dgm:presLayoutVars>
          <dgm:bulletEnabled val="1"/>
        </dgm:presLayoutVars>
      </dgm:prSet>
      <dgm:spPr/>
    </dgm:pt>
    <dgm:pt modelId="{B70C71AD-4B6E-447B-AA81-9544244E83E5}" type="pres">
      <dgm:prSet presAssocID="{E7009BF7-7C00-4A7B-BC8D-3643622B4A28}" presName="parTrans" presStyleLbl="bgSibTrans2D1" presStyleIdx="3" presStyleCnt="6"/>
      <dgm:spPr/>
    </dgm:pt>
    <dgm:pt modelId="{9988D858-ED0C-4903-A9F2-48CD7A2377CD}" type="pres">
      <dgm:prSet presAssocID="{577248AC-BD5F-4325-9183-DA23BC0AEDF1}" presName="node" presStyleLbl="node1" presStyleIdx="3" presStyleCnt="6">
        <dgm:presLayoutVars>
          <dgm:bulletEnabled val="1"/>
        </dgm:presLayoutVars>
      </dgm:prSet>
      <dgm:spPr/>
    </dgm:pt>
    <dgm:pt modelId="{51455377-5406-4839-81FD-578AC24ED9D2}" type="pres">
      <dgm:prSet presAssocID="{1D5C5C4E-4F51-4214-A881-367B54DE41F5}" presName="parTrans" presStyleLbl="bgSibTrans2D1" presStyleIdx="4" presStyleCnt="6"/>
      <dgm:spPr/>
    </dgm:pt>
    <dgm:pt modelId="{9658BD73-2AC6-4FB7-976E-364BC198766D}" type="pres">
      <dgm:prSet presAssocID="{0D640452-9191-4DF0-BD84-C5DCE232C75B}" presName="node" presStyleLbl="node1" presStyleIdx="4" presStyleCnt="6">
        <dgm:presLayoutVars>
          <dgm:bulletEnabled val="1"/>
        </dgm:presLayoutVars>
      </dgm:prSet>
      <dgm:spPr/>
    </dgm:pt>
    <dgm:pt modelId="{250A4ACE-43B4-460C-8DE4-75AE1C9F5441}" type="pres">
      <dgm:prSet presAssocID="{0A290832-39AC-49C1-8199-4E99120020FA}" presName="parTrans" presStyleLbl="bgSibTrans2D1" presStyleIdx="5" presStyleCnt="6"/>
      <dgm:spPr/>
    </dgm:pt>
    <dgm:pt modelId="{A2BEFCBC-7141-4BC9-ABA4-295097BB55C3}" type="pres">
      <dgm:prSet presAssocID="{AC9E389F-B2E6-48D7-B8B3-AB249FADAB6E}" presName="node" presStyleLbl="node1" presStyleIdx="5" presStyleCnt="6">
        <dgm:presLayoutVars>
          <dgm:bulletEnabled val="1"/>
        </dgm:presLayoutVars>
      </dgm:prSet>
      <dgm:spPr/>
    </dgm:pt>
  </dgm:ptLst>
  <dgm:cxnLst>
    <dgm:cxn modelId="{937EF701-BA7A-4A60-88DC-44650B2168B9}" type="presOf" srcId="{0CD571A6-DFC2-4F73-ADA5-949C93E13F2A}" destId="{C9444744-D5BA-4CA0-8C31-F36F6E85E269}" srcOrd="0" destOrd="0" presId="urn:microsoft.com/office/officeart/2005/8/layout/radial4"/>
    <dgm:cxn modelId="{156B2A08-2CD1-4776-B379-D7EC3B0B1820}" srcId="{717F7501-A3F7-4832-836A-35C4035C84C2}" destId="{339DCF75-ED62-47A9-9609-62B19404AEC2}" srcOrd="1" destOrd="0" parTransId="{0CD571A6-DFC2-4F73-ADA5-949C93E13F2A}" sibTransId="{08D37F09-42D7-439F-A5F1-8E4D52526468}"/>
    <dgm:cxn modelId="{39534A08-DC08-4B8E-8B91-95A0265C2194}" srcId="{717F7501-A3F7-4832-836A-35C4035C84C2}" destId="{577248AC-BD5F-4325-9183-DA23BC0AEDF1}" srcOrd="3" destOrd="0" parTransId="{E7009BF7-7C00-4A7B-BC8D-3643622B4A28}" sibTransId="{29D62127-FA1F-4BE9-B7AC-8A3CA7737C6C}"/>
    <dgm:cxn modelId="{3F23280E-AE5C-4126-B49B-0FF1A7C19CE4}" type="presOf" srcId="{E7009BF7-7C00-4A7B-BC8D-3643622B4A28}" destId="{B70C71AD-4B6E-447B-AA81-9544244E83E5}" srcOrd="0" destOrd="0" presId="urn:microsoft.com/office/officeart/2005/8/layout/radial4"/>
    <dgm:cxn modelId="{5EFA0015-CF10-40FA-A457-95149A4F2825}" type="presOf" srcId="{0D640452-9191-4DF0-BD84-C5DCE232C75B}" destId="{9658BD73-2AC6-4FB7-976E-364BC198766D}" srcOrd="0" destOrd="0" presId="urn:microsoft.com/office/officeart/2005/8/layout/radial4"/>
    <dgm:cxn modelId="{3D9E6B15-0C3A-48FE-A926-2C3A1C4147DD}" srcId="{717F7501-A3F7-4832-836A-35C4035C84C2}" destId="{C42433A7-DF0B-4ABD-8071-B2449A967CBE}" srcOrd="2" destOrd="0" parTransId="{EB30D14A-80DC-400D-8E64-9437228D7119}" sibTransId="{83097E19-F1FD-4D7B-B979-BADF0604E1BE}"/>
    <dgm:cxn modelId="{9023061A-50F3-4D6A-9DB1-07BEEA099067}" srcId="{87EDD66B-2D6B-4ED2-85C3-875DD0FD0108}" destId="{717F7501-A3F7-4832-836A-35C4035C84C2}" srcOrd="0" destOrd="0" parTransId="{7B68E5F3-795E-4E1F-86C4-0814B25CC85B}" sibTransId="{66883897-7989-46B4-9553-4123C4E4E459}"/>
    <dgm:cxn modelId="{903A4A64-7561-4448-9E0D-5C8116A4CB0C}" type="presOf" srcId="{87EDD66B-2D6B-4ED2-85C3-875DD0FD0108}" destId="{CDFCA2AE-A963-410A-B938-165B490F806B}" srcOrd="0" destOrd="0" presId="urn:microsoft.com/office/officeart/2005/8/layout/radial4"/>
    <dgm:cxn modelId="{D5304072-0830-4C38-A371-194D293D865B}" type="presOf" srcId="{1D5C5C4E-4F51-4214-A881-367B54DE41F5}" destId="{51455377-5406-4839-81FD-578AC24ED9D2}" srcOrd="0" destOrd="0" presId="urn:microsoft.com/office/officeart/2005/8/layout/radial4"/>
    <dgm:cxn modelId="{B601A073-D452-4A8F-BBE8-2A52AACBBE0D}" srcId="{717F7501-A3F7-4832-836A-35C4035C84C2}" destId="{AC9E389F-B2E6-48D7-B8B3-AB249FADAB6E}" srcOrd="5" destOrd="0" parTransId="{0A290832-39AC-49C1-8199-4E99120020FA}" sibTransId="{3044B625-9BA2-4797-A4EB-A2B561D9860D}"/>
    <dgm:cxn modelId="{E108BA7C-7B87-48BE-BEAC-68E983BC79AB}" type="presOf" srcId="{EB30D14A-80DC-400D-8E64-9437228D7119}" destId="{E0B46CCD-94D0-4C85-A207-145BA34F9F54}" srcOrd="0" destOrd="0" presId="urn:microsoft.com/office/officeart/2005/8/layout/radial4"/>
    <dgm:cxn modelId="{C7FF278F-022C-4222-9EF3-828717DB0693}" srcId="{717F7501-A3F7-4832-836A-35C4035C84C2}" destId="{0459EFD4-DB59-450B-9C09-B0FE21BD6112}" srcOrd="0" destOrd="0" parTransId="{DB3247CB-FF7B-4963-BBC3-FB115127A9C6}" sibTransId="{99B4E330-CBF5-4E3F-A7AE-DB919E638D85}"/>
    <dgm:cxn modelId="{67EFA99A-3D8D-4754-8641-537CA12E93D8}" type="presOf" srcId="{C42433A7-DF0B-4ABD-8071-B2449A967CBE}" destId="{9D54CF47-3E2C-4574-A890-641754E63F23}" srcOrd="0" destOrd="0" presId="urn:microsoft.com/office/officeart/2005/8/layout/radial4"/>
    <dgm:cxn modelId="{F1272A9F-70C0-4F50-BD33-204B718F33C3}" type="presOf" srcId="{DB3247CB-FF7B-4963-BBC3-FB115127A9C6}" destId="{0E39E22B-B333-4EB9-8E0E-85C218EBB3EC}" srcOrd="0" destOrd="0" presId="urn:microsoft.com/office/officeart/2005/8/layout/radial4"/>
    <dgm:cxn modelId="{2768B2A1-2393-4D13-9AD4-1B8A88F907BB}" type="presOf" srcId="{0A290832-39AC-49C1-8199-4E99120020FA}" destId="{250A4ACE-43B4-460C-8DE4-75AE1C9F5441}" srcOrd="0" destOrd="0" presId="urn:microsoft.com/office/officeart/2005/8/layout/radial4"/>
    <dgm:cxn modelId="{B43F1DBC-045B-400C-BE11-F756ECB94D09}" type="presOf" srcId="{0459EFD4-DB59-450B-9C09-B0FE21BD6112}" destId="{22DD2BF6-13EA-42E9-8BDD-56DB07E0A1B8}" srcOrd="0" destOrd="0" presId="urn:microsoft.com/office/officeart/2005/8/layout/radial4"/>
    <dgm:cxn modelId="{4D8CF8C2-5143-47B8-8BA4-6EE58E9C1B18}" srcId="{717F7501-A3F7-4832-836A-35C4035C84C2}" destId="{0D640452-9191-4DF0-BD84-C5DCE232C75B}" srcOrd="4" destOrd="0" parTransId="{1D5C5C4E-4F51-4214-A881-367B54DE41F5}" sibTransId="{79EDC723-343B-41C9-96E9-BDA231521A93}"/>
    <dgm:cxn modelId="{33C56BCF-AF9F-45E8-A9B0-7AC8E3A24CB3}" type="presOf" srcId="{717F7501-A3F7-4832-836A-35C4035C84C2}" destId="{9CE4DE89-9921-477A-B840-1BA67FC3A177}" srcOrd="0" destOrd="0" presId="urn:microsoft.com/office/officeart/2005/8/layout/radial4"/>
    <dgm:cxn modelId="{170CDCD4-1B6D-4BE4-A4A7-D014A2AE46C0}" type="presOf" srcId="{AC9E389F-B2E6-48D7-B8B3-AB249FADAB6E}" destId="{A2BEFCBC-7141-4BC9-ABA4-295097BB55C3}" srcOrd="0" destOrd="0" presId="urn:microsoft.com/office/officeart/2005/8/layout/radial4"/>
    <dgm:cxn modelId="{24B23EE0-0F4E-45EB-A655-5092642B99F6}" type="presOf" srcId="{577248AC-BD5F-4325-9183-DA23BC0AEDF1}" destId="{9988D858-ED0C-4903-A9F2-48CD7A2377CD}" srcOrd="0" destOrd="0" presId="urn:microsoft.com/office/officeart/2005/8/layout/radial4"/>
    <dgm:cxn modelId="{7A06A2FF-011C-42B4-8EBA-CF84B7324DB9}" type="presOf" srcId="{339DCF75-ED62-47A9-9609-62B19404AEC2}" destId="{04B669A7-3CDF-44ED-B708-35E47E5477E8}" srcOrd="0" destOrd="0" presId="urn:microsoft.com/office/officeart/2005/8/layout/radial4"/>
    <dgm:cxn modelId="{EB5E5136-3719-47FE-8FE7-DE3AF591D9B7}" type="presParOf" srcId="{CDFCA2AE-A963-410A-B938-165B490F806B}" destId="{9CE4DE89-9921-477A-B840-1BA67FC3A177}" srcOrd="0" destOrd="0" presId="urn:microsoft.com/office/officeart/2005/8/layout/radial4"/>
    <dgm:cxn modelId="{F4B1A30B-13C1-4A8B-A20B-3327B6B28DE1}" type="presParOf" srcId="{CDFCA2AE-A963-410A-B938-165B490F806B}" destId="{0E39E22B-B333-4EB9-8E0E-85C218EBB3EC}" srcOrd="1" destOrd="0" presId="urn:microsoft.com/office/officeart/2005/8/layout/radial4"/>
    <dgm:cxn modelId="{7BE2B37B-FAAA-4A7B-A060-D42BE69F08BB}" type="presParOf" srcId="{CDFCA2AE-A963-410A-B938-165B490F806B}" destId="{22DD2BF6-13EA-42E9-8BDD-56DB07E0A1B8}" srcOrd="2" destOrd="0" presId="urn:microsoft.com/office/officeart/2005/8/layout/radial4"/>
    <dgm:cxn modelId="{9F002F99-341E-4C62-BA3F-D49B830E751C}" type="presParOf" srcId="{CDFCA2AE-A963-410A-B938-165B490F806B}" destId="{C9444744-D5BA-4CA0-8C31-F36F6E85E269}" srcOrd="3" destOrd="0" presId="urn:microsoft.com/office/officeart/2005/8/layout/radial4"/>
    <dgm:cxn modelId="{2CF19308-ACEB-4D5B-A4F5-A6CB32984C3B}" type="presParOf" srcId="{CDFCA2AE-A963-410A-B938-165B490F806B}" destId="{04B669A7-3CDF-44ED-B708-35E47E5477E8}" srcOrd="4" destOrd="0" presId="urn:microsoft.com/office/officeart/2005/8/layout/radial4"/>
    <dgm:cxn modelId="{A44DCA96-98F5-4271-88A4-2E9F3750EC59}" type="presParOf" srcId="{CDFCA2AE-A963-410A-B938-165B490F806B}" destId="{E0B46CCD-94D0-4C85-A207-145BA34F9F54}" srcOrd="5" destOrd="0" presId="urn:microsoft.com/office/officeart/2005/8/layout/radial4"/>
    <dgm:cxn modelId="{BCE42FE2-B699-4A9D-9590-9FDF21EB67C2}" type="presParOf" srcId="{CDFCA2AE-A963-410A-B938-165B490F806B}" destId="{9D54CF47-3E2C-4574-A890-641754E63F23}" srcOrd="6" destOrd="0" presId="urn:microsoft.com/office/officeart/2005/8/layout/radial4"/>
    <dgm:cxn modelId="{D763BCD0-5821-4FC6-85C2-85D2416A8890}" type="presParOf" srcId="{CDFCA2AE-A963-410A-B938-165B490F806B}" destId="{B70C71AD-4B6E-447B-AA81-9544244E83E5}" srcOrd="7" destOrd="0" presId="urn:microsoft.com/office/officeart/2005/8/layout/radial4"/>
    <dgm:cxn modelId="{5FF5137D-B90C-4A79-A7E3-AA921D8EFF0F}" type="presParOf" srcId="{CDFCA2AE-A963-410A-B938-165B490F806B}" destId="{9988D858-ED0C-4903-A9F2-48CD7A2377CD}" srcOrd="8" destOrd="0" presId="urn:microsoft.com/office/officeart/2005/8/layout/radial4"/>
    <dgm:cxn modelId="{AD66DD33-5B0A-4737-9E47-9D02FA35BF83}" type="presParOf" srcId="{CDFCA2AE-A963-410A-B938-165B490F806B}" destId="{51455377-5406-4839-81FD-578AC24ED9D2}" srcOrd="9" destOrd="0" presId="urn:microsoft.com/office/officeart/2005/8/layout/radial4"/>
    <dgm:cxn modelId="{41AA5A7B-326A-40C2-9745-EF7238BD3262}" type="presParOf" srcId="{CDFCA2AE-A963-410A-B938-165B490F806B}" destId="{9658BD73-2AC6-4FB7-976E-364BC198766D}" srcOrd="10" destOrd="0" presId="urn:microsoft.com/office/officeart/2005/8/layout/radial4"/>
    <dgm:cxn modelId="{9A4C54BA-D3CF-4E40-81FE-A9220CF98893}" type="presParOf" srcId="{CDFCA2AE-A963-410A-B938-165B490F806B}" destId="{250A4ACE-43B4-460C-8DE4-75AE1C9F5441}" srcOrd="11" destOrd="0" presId="urn:microsoft.com/office/officeart/2005/8/layout/radial4"/>
    <dgm:cxn modelId="{3B8B41CA-61B7-4B1F-A8FD-98E738723864}" type="presParOf" srcId="{CDFCA2AE-A963-410A-B938-165B490F806B}" destId="{A2BEFCBC-7141-4BC9-ABA4-295097BB55C3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AA738C-AEC8-4F91-9B69-72A28AFF2919}" type="doc">
      <dgm:prSet loTypeId="urn:microsoft.com/office/officeart/2011/layout/Tab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7F44C75F-41AC-4843-B5C3-416183072880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Eksplorasi</a:t>
          </a:r>
          <a:endParaRPr lang="en-ID" b="1" dirty="0">
            <a:solidFill>
              <a:schemeClr val="bg2"/>
            </a:solidFill>
          </a:endParaRPr>
        </a:p>
      </dgm:t>
    </dgm:pt>
    <dgm:pt modelId="{1DF56C4A-BA5E-4C68-8D10-0F21566E915E}" type="parTrans" cxnId="{D80DE263-57F4-4CC9-9EAC-C357B7A6A204}">
      <dgm:prSet/>
      <dgm:spPr/>
      <dgm:t>
        <a:bodyPr/>
        <a:lstStyle/>
        <a:p>
          <a:endParaRPr lang="en-ID"/>
        </a:p>
      </dgm:t>
    </dgm:pt>
    <dgm:pt modelId="{1238F261-146F-450A-9D21-3123E18D9002}" type="sibTrans" cxnId="{D80DE263-57F4-4CC9-9EAC-C357B7A6A204}">
      <dgm:prSet/>
      <dgm:spPr/>
      <dgm:t>
        <a:bodyPr/>
        <a:lstStyle/>
        <a:p>
          <a:endParaRPr lang="en-ID"/>
        </a:p>
      </dgm:t>
    </dgm:pt>
    <dgm:pt modelId="{F76A3C48-BA2E-4839-A4B3-C6B705219586}">
      <dgm:prSet phldrT="[Text]"/>
      <dgm:spPr/>
      <dgm:t>
        <a:bodyPr/>
        <a:lstStyle/>
        <a:p>
          <a:endParaRPr lang="en-ID" dirty="0"/>
        </a:p>
      </dgm:t>
    </dgm:pt>
    <dgm:pt modelId="{963C1DBD-B6EF-4CFA-8ACD-D4A707EFB099}" type="parTrans" cxnId="{145B3C3A-F8FA-4EDA-8751-8BAB0E6D76F0}">
      <dgm:prSet/>
      <dgm:spPr/>
      <dgm:t>
        <a:bodyPr/>
        <a:lstStyle/>
        <a:p>
          <a:endParaRPr lang="en-ID"/>
        </a:p>
      </dgm:t>
    </dgm:pt>
    <dgm:pt modelId="{027DC5D1-19A5-4B3C-ABB8-B46EE669811E}" type="sibTrans" cxnId="{145B3C3A-F8FA-4EDA-8751-8BAB0E6D76F0}">
      <dgm:prSet/>
      <dgm:spPr/>
      <dgm:t>
        <a:bodyPr/>
        <a:lstStyle/>
        <a:p>
          <a:endParaRPr lang="en-ID"/>
        </a:p>
      </dgm:t>
    </dgm:pt>
    <dgm:pt modelId="{A76C5926-154D-4D37-88DA-E55CF3B0F91D}">
      <dgm:prSet phldrT="[Text]"/>
      <dgm:spPr/>
      <dgm:t>
        <a:bodyPr/>
        <a:lstStyle/>
        <a:p>
          <a:r>
            <a:rPr lang="en-ID" dirty="0" err="1"/>
            <a:t>Peserta</a:t>
          </a:r>
          <a:r>
            <a:rPr lang="en-ID" dirty="0"/>
            <a:t> </a:t>
          </a:r>
          <a:r>
            <a:rPr lang="en-ID" dirty="0" err="1"/>
            <a:t>didik</a:t>
          </a:r>
          <a:r>
            <a:rPr lang="en-ID" dirty="0"/>
            <a:t> </a:t>
          </a:r>
          <a:r>
            <a:rPr lang="en-ID" dirty="0" err="1"/>
            <a:t>harus</a:t>
          </a:r>
          <a:r>
            <a:rPr lang="en-ID" dirty="0"/>
            <a:t> </a:t>
          </a:r>
          <a:r>
            <a:rPr lang="en-ID" dirty="0" err="1"/>
            <a:t>memiliki</a:t>
          </a:r>
          <a:r>
            <a:rPr lang="en-ID" dirty="0"/>
            <a:t> </a:t>
          </a:r>
          <a:r>
            <a:rPr lang="en-ID" dirty="0" err="1"/>
            <a:t>kebebasan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mengeksplorasi</a:t>
          </a:r>
          <a:r>
            <a:rPr lang="en-ID" dirty="0"/>
            <a:t> </a:t>
          </a:r>
          <a:r>
            <a:rPr lang="en-ID" dirty="0" err="1"/>
            <a:t>berbagai</a:t>
          </a:r>
          <a:r>
            <a:rPr lang="en-ID" dirty="0"/>
            <a:t> </a:t>
          </a:r>
          <a:r>
            <a:rPr lang="en-ID" dirty="0" err="1"/>
            <a:t>pola</a:t>
          </a:r>
          <a:r>
            <a:rPr lang="en-ID" dirty="0"/>
            <a:t> dan </a:t>
          </a:r>
          <a:r>
            <a:rPr lang="en-ID" dirty="0" err="1"/>
            <a:t>sumber</a:t>
          </a:r>
          <a:r>
            <a:rPr lang="en-ID" dirty="0"/>
            <a:t> </a:t>
          </a:r>
          <a:r>
            <a:rPr lang="en-ID" dirty="0" err="1"/>
            <a:t>pengetahuan</a:t>
          </a:r>
          <a:endParaRPr lang="en-ID" dirty="0"/>
        </a:p>
      </dgm:t>
    </dgm:pt>
    <dgm:pt modelId="{4BCD5F4B-FEC9-4477-996A-0862E5B506C1}" type="parTrans" cxnId="{2928BBF0-78A3-4877-98EC-179FB595D724}">
      <dgm:prSet/>
      <dgm:spPr/>
      <dgm:t>
        <a:bodyPr/>
        <a:lstStyle/>
        <a:p>
          <a:endParaRPr lang="en-ID"/>
        </a:p>
      </dgm:t>
    </dgm:pt>
    <dgm:pt modelId="{D38CEA43-17E1-405A-B3ED-2C33A88625F5}" type="sibTrans" cxnId="{2928BBF0-78A3-4877-98EC-179FB595D724}">
      <dgm:prSet/>
      <dgm:spPr/>
      <dgm:t>
        <a:bodyPr/>
        <a:lstStyle/>
        <a:p>
          <a:endParaRPr lang="en-ID"/>
        </a:p>
      </dgm:t>
    </dgm:pt>
    <dgm:pt modelId="{A49CA331-A808-4C67-9227-FF123BD5A9F9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Mencipta</a:t>
          </a:r>
          <a:endParaRPr lang="en-ID" b="1" dirty="0">
            <a:solidFill>
              <a:schemeClr val="bg2"/>
            </a:solidFill>
          </a:endParaRPr>
        </a:p>
      </dgm:t>
    </dgm:pt>
    <dgm:pt modelId="{B1CB569A-D23C-466A-A2A3-CC95F8D7AE45}" type="parTrans" cxnId="{2A97F9E5-A755-4909-B115-F25B23D657CE}">
      <dgm:prSet/>
      <dgm:spPr/>
      <dgm:t>
        <a:bodyPr/>
        <a:lstStyle/>
        <a:p>
          <a:endParaRPr lang="en-ID"/>
        </a:p>
      </dgm:t>
    </dgm:pt>
    <dgm:pt modelId="{8CC02D51-5ADE-48DF-8C7D-3B2D333B4BED}" type="sibTrans" cxnId="{2A97F9E5-A755-4909-B115-F25B23D657CE}">
      <dgm:prSet/>
      <dgm:spPr/>
      <dgm:t>
        <a:bodyPr/>
        <a:lstStyle/>
        <a:p>
          <a:endParaRPr lang="en-ID"/>
        </a:p>
      </dgm:t>
    </dgm:pt>
    <dgm:pt modelId="{1D3E410A-25EC-4E42-B34D-B0D763839EDA}">
      <dgm:prSet phldrT="[Text]"/>
      <dgm:spPr/>
      <dgm:t>
        <a:bodyPr/>
        <a:lstStyle/>
        <a:p>
          <a:endParaRPr lang="en-ID" dirty="0"/>
        </a:p>
      </dgm:t>
    </dgm:pt>
    <dgm:pt modelId="{E8BC9AA6-98AA-460D-888D-0019309B2013}" type="parTrans" cxnId="{0C644DA4-666B-4D1A-A046-687E545A3FD8}">
      <dgm:prSet/>
      <dgm:spPr/>
      <dgm:t>
        <a:bodyPr/>
        <a:lstStyle/>
        <a:p>
          <a:endParaRPr lang="en-ID"/>
        </a:p>
      </dgm:t>
    </dgm:pt>
    <dgm:pt modelId="{B422C492-8F53-45A2-9FC4-AA29069D9C65}" type="sibTrans" cxnId="{0C644DA4-666B-4D1A-A046-687E545A3FD8}">
      <dgm:prSet/>
      <dgm:spPr/>
      <dgm:t>
        <a:bodyPr/>
        <a:lstStyle/>
        <a:p>
          <a:endParaRPr lang="en-ID"/>
        </a:p>
      </dgm:t>
    </dgm:pt>
    <dgm:pt modelId="{EE624B45-99D9-46CD-9A41-95EE50F8E2D6}">
      <dgm:prSet phldrT="[Text]"/>
      <dgm:spPr/>
      <dgm:t>
        <a:bodyPr/>
        <a:lstStyle/>
        <a:p>
          <a:r>
            <a:rPr lang="en-ID" dirty="0" err="1"/>
            <a:t>Peserta</a:t>
          </a:r>
          <a:r>
            <a:rPr lang="en-ID" dirty="0"/>
            <a:t> </a:t>
          </a:r>
          <a:r>
            <a:rPr lang="en-ID" dirty="0" err="1"/>
            <a:t>didik</a:t>
          </a:r>
          <a:r>
            <a:rPr lang="en-ID" dirty="0"/>
            <a:t> </a:t>
          </a:r>
          <a:r>
            <a:rPr lang="en-ID" dirty="0" err="1"/>
            <a:t>memiliki</a:t>
          </a:r>
          <a:r>
            <a:rPr lang="en-ID" dirty="0"/>
            <a:t> </a:t>
          </a:r>
          <a:r>
            <a:rPr lang="en-ID" dirty="0" err="1"/>
            <a:t>kebebasan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menciptakan</a:t>
          </a:r>
          <a:r>
            <a:rPr lang="en-ID" dirty="0"/>
            <a:t> </a:t>
          </a:r>
          <a:r>
            <a:rPr lang="en-ID" dirty="0" err="1"/>
            <a:t>sesuatu</a:t>
          </a:r>
          <a:endParaRPr lang="en-ID" dirty="0"/>
        </a:p>
      </dgm:t>
    </dgm:pt>
    <dgm:pt modelId="{BB0C9A12-B672-41C7-BCE9-212FCDCB829C}" type="parTrans" cxnId="{8B1AD186-47C8-499E-AB04-8949FDA7A513}">
      <dgm:prSet/>
      <dgm:spPr/>
      <dgm:t>
        <a:bodyPr/>
        <a:lstStyle/>
        <a:p>
          <a:endParaRPr lang="en-ID"/>
        </a:p>
      </dgm:t>
    </dgm:pt>
    <dgm:pt modelId="{8176A3B3-8D5B-4F44-B67B-1D545177E28C}" type="sibTrans" cxnId="{8B1AD186-47C8-499E-AB04-8949FDA7A513}">
      <dgm:prSet/>
      <dgm:spPr/>
      <dgm:t>
        <a:bodyPr/>
        <a:lstStyle/>
        <a:p>
          <a:endParaRPr lang="en-ID"/>
        </a:p>
      </dgm:t>
    </dgm:pt>
    <dgm:pt modelId="{6B7E7F33-C351-4F1D-8351-2D0EE79B546B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Kolaborasi</a:t>
          </a:r>
          <a:endParaRPr lang="en-ID" b="1" dirty="0">
            <a:solidFill>
              <a:schemeClr val="bg2"/>
            </a:solidFill>
          </a:endParaRPr>
        </a:p>
      </dgm:t>
    </dgm:pt>
    <dgm:pt modelId="{3E58EB9B-3FEF-4143-BCC0-44EAAF665FF0}" type="parTrans" cxnId="{AC63C216-B36C-47B1-BA38-EE58F088FA89}">
      <dgm:prSet/>
      <dgm:spPr/>
      <dgm:t>
        <a:bodyPr/>
        <a:lstStyle/>
        <a:p>
          <a:endParaRPr lang="en-ID"/>
        </a:p>
      </dgm:t>
    </dgm:pt>
    <dgm:pt modelId="{0C681747-B553-4ADA-9845-DFF7368EFB91}" type="sibTrans" cxnId="{AC63C216-B36C-47B1-BA38-EE58F088FA89}">
      <dgm:prSet/>
      <dgm:spPr/>
      <dgm:t>
        <a:bodyPr/>
        <a:lstStyle/>
        <a:p>
          <a:endParaRPr lang="en-ID"/>
        </a:p>
      </dgm:t>
    </dgm:pt>
    <dgm:pt modelId="{4BB5ADB1-0DB9-4CFC-B8C2-C2E3271FAF47}">
      <dgm:prSet phldrT="[Text]"/>
      <dgm:spPr/>
      <dgm:t>
        <a:bodyPr/>
        <a:lstStyle/>
        <a:p>
          <a:endParaRPr lang="en-ID" dirty="0"/>
        </a:p>
      </dgm:t>
    </dgm:pt>
    <dgm:pt modelId="{95B87B40-4E71-4A33-B67B-CA98E76F154C}" type="parTrans" cxnId="{F069810D-1761-414B-A8BF-702411FA63B3}">
      <dgm:prSet/>
      <dgm:spPr/>
      <dgm:t>
        <a:bodyPr/>
        <a:lstStyle/>
        <a:p>
          <a:endParaRPr lang="en-ID"/>
        </a:p>
      </dgm:t>
    </dgm:pt>
    <dgm:pt modelId="{5FA361BE-D00D-4EBF-BCAB-5644F2E9FEBE}" type="sibTrans" cxnId="{F069810D-1761-414B-A8BF-702411FA63B3}">
      <dgm:prSet/>
      <dgm:spPr/>
      <dgm:t>
        <a:bodyPr/>
        <a:lstStyle/>
        <a:p>
          <a:endParaRPr lang="en-ID"/>
        </a:p>
      </dgm:t>
    </dgm:pt>
    <dgm:pt modelId="{7011A41B-341D-4973-A9B7-1ECA0608F956}">
      <dgm:prSet phldrT="[Text]"/>
      <dgm:spPr/>
      <dgm:t>
        <a:bodyPr/>
        <a:lstStyle/>
        <a:p>
          <a:r>
            <a:rPr lang="en-ID" dirty="0" err="1"/>
            <a:t>Peserta</a:t>
          </a:r>
          <a:r>
            <a:rPr lang="en-ID" dirty="0"/>
            <a:t> </a:t>
          </a:r>
          <a:r>
            <a:rPr lang="en-ID" dirty="0" err="1"/>
            <a:t>didik</a:t>
          </a:r>
          <a:r>
            <a:rPr lang="en-ID" dirty="0"/>
            <a:t> </a:t>
          </a:r>
          <a:r>
            <a:rPr lang="en-ID" dirty="0" err="1"/>
            <a:t>bisa</a:t>
          </a:r>
          <a:r>
            <a:rPr lang="en-ID" dirty="0"/>
            <a:t> </a:t>
          </a:r>
          <a:r>
            <a:rPr lang="en-ID" dirty="0" err="1"/>
            <a:t>saling</a:t>
          </a:r>
          <a:r>
            <a:rPr lang="en-ID" dirty="0"/>
            <a:t> </a:t>
          </a:r>
          <a:r>
            <a:rPr lang="en-ID" dirty="0" err="1"/>
            <a:t>belajar</a:t>
          </a:r>
          <a:r>
            <a:rPr lang="en-ID" dirty="0"/>
            <a:t>, </a:t>
          </a:r>
          <a:r>
            <a:rPr lang="en-ID" dirty="0" err="1"/>
            <a:t>bekerja</a:t>
          </a:r>
          <a:r>
            <a:rPr lang="en-ID" dirty="0"/>
            <a:t> </a:t>
          </a:r>
          <a:r>
            <a:rPr lang="en-ID" dirty="0" err="1"/>
            <a:t>sama</a:t>
          </a:r>
          <a:r>
            <a:rPr lang="en-ID" dirty="0"/>
            <a:t> dan </a:t>
          </a:r>
          <a:r>
            <a:rPr lang="en-ID" dirty="0" err="1"/>
            <a:t>saling</a:t>
          </a:r>
          <a:r>
            <a:rPr lang="en-ID" dirty="0"/>
            <a:t> </a:t>
          </a:r>
          <a:r>
            <a:rPr lang="en-ID" dirty="0" err="1"/>
            <a:t>membantu</a:t>
          </a:r>
          <a:r>
            <a:rPr lang="en-ID" dirty="0"/>
            <a:t> </a:t>
          </a:r>
          <a:r>
            <a:rPr lang="en-ID" dirty="0" err="1"/>
            <a:t>menuju</a:t>
          </a:r>
          <a:r>
            <a:rPr lang="en-ID" dirty="0"/>
            <a:t> </a:t>
          </a:r>
          <a:r>
            <a:rPr lang="en-ID" dirty="0" err="1"/>
            <a:t>tujuan</a:t>
          </a:r>
          <a:r>
            <a:rPr lang="en-ID" dirty="0"/>
            <a:t> </a:t>
          </a:r>
          <a:r>
            <a:rPr lang="en-ID" dirty="0" err="1"/>
            <a:t>bersama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berbagai</a:t>
          </a:r>
          <a:r>
            <a:rPr lang="en-ID" dirty="0"/>
            <a:t> </a:t>
          </a:r>
          <a:r>
            <a:rPr lang="en-ID" dirty="0" err="1"/>
            <a:t>informasi</a:t>
          </a:r>
          <a:r>
            <a:rPr lang="en-ID" dirty="0"/>
            <a:t>, </a:t>
          </a:r>
          <a:r>
            <a:rPr lang="en-ID" dirty="0" err="1"/>
            <a:t>berlatih</a:t>
          </a:r>
          <a:r>
            <a:rPr lang="en-ID" dirty="0"/>
            <a:t>, </a:t>
          </a:r>
          <a:r>
            <a:rPr lang="en-ID" dirty="0" err="1"/>
            <a:t>bereksperimen</a:t>
          </a:r>
          <a:endParaRPr lang="en-ID" dirty="0"/>
        </a:p>
      </dgm:t>
    </dgm:pt>
    <dgm:pt modelId="{E5B691BF-6702-4727-A88E-4A9C26201142}" type="parTrans" cxnId="{43FBA3DF-F242-46D8-BF16-4B42A9513B11}">
      <dgm:prSet/>
      <dgm:spPr/>
      <dgm:t>
        <a:bodyPr/>
        <a:lstStyle/>
        <a:p>
          <a:endParaRPr lang="en-ID"/>
        </a:p>
      </dgm:t>
    </dgm:pt>
    <dgm:pt modelId="{F1D1194A-BE99-40BD-AF74-0DD64EEE9FA4}" type="sibTrans" cxnId="{43FBA3DF-F242-46D8-BF16-4B42A9513B11}">
      <dgm:prSet/>
      <dgm:spPr/>
      <dgm:t>
        <a:bodyPr/>
        <a:lstStyle/>
        <a:p>
          <a:endParaRPr lang="en-ID"/>
        </a:p>
      </dgm:t>
    </dgm:pt>
    <dgm:pt modelId="{47365519-2462-48CA-89F9-9D5F7000EF84}">
      <dgm:prSet/>
      <dgm:spPr/>
      <dgm:t>
        <a:bodyPr/>
        <a:lstStyle/>
        <a:p>
          <a:endParaRPr lang="en-ID"/>
        </a:p>
      </dgm:t>
    </dgm:pt>
    <dgm:pt modelId="{48D490B9-38D6-4399-BBA4-C3425A2ECE07}" type="parTrans" cxnId="{D4B2EEE3-BBBD-4E71-AF6D-98C8F77EF3B9}">
      <dgm:prSet/>
      <dgm:spPr/>
      <dgm:t>
        <a:bodyPr/>
        <a:lstStyle/>
        <a:p>
          <a:endParaRPr lang="en-ID"/>
        </a:p>
      </dgm:t>
    </dgm:pt>
    <dgm:pt modelId="{6B50328B-7CEA-4326-91EF-666D60C7AD7E}" type="sibTrans" cxnId="{D4B2EEE3-BBBD-4E71-AF6D-98C8F77EF3B9}">
      <dgm:prSet/>
      <dgm:spPr/>
      <dgm:t>
        <a:bodyPr/>
        <a:lstStyle/>
        <a:p>
          <a:endParaRPr lang="en-ID"/>
        </a:p>
      </dgm:t>
    </dgm:pt>
    <dgm:pt modelId="{88BAF2BF-D2A0-4B05-B6A5-8B11A23D26BD}">
      <dgm:prSet phldrT="[Text]"/>
      <dgm:spPr/>
      <dgm:t>
        <a:bodyPr/>
        <a:lstStyle/>
        <a:p>
          <a:endParaRPr lang="en-ID" dirty="0"/>
        </a:p>
      </dgm:t>
    </dgm:pt>
    <dgm:pt modelId="{E7E12DE5-2EC6-430A-823C-E107FCF5971F}" type="parTrans" cxnId="{5F7BB27C-BA0F-41A8-81F0-8695E52AF9DB}">
      <dgm:prSet/>
      <dgm:spPr/>
      <dgm:t>
        <a:bodyPr/>
        <a:lstStyle/>
        <a:p>
          <a:endParaRPr lang="en-ID"/>
        </a:p>
      </dgm:t>
    </dgm:pt>
    <dgm:pt modelId="{CE3645D9-F31D-41B6-B53D-D0F4C5635A03}" type="sibTrans" cxnId="{5F7BB27C-BA0F-41A8-81F0-8695E52AF9DB}">
      <dgm:prSet/>
      <dgm:spPr/>
      <dgm:t>
        <a:bodyPr/>
        <a:lstStyle/>
        <a:p>
          <a:endParaRPr lang="en-ID"/>
        </a:p>
      </dgm:t>
    </dgm:pt>
    <dgm:pt modelId="{8AA2646C-044B-4AD2-BAA8-29C6C9329697}">
      <dgm:prSet phldrT="[Text]"/>
      <dgm:spPr/>
      <dgm:t>
        <a:bodyPr/>
        <a:lstStyle/>
        <a:p>
          <a:endParaRPr lang="en-ID" dirty="0"/>
        </a:p>
      </dgm:t>
    </dgm:pt>
    <dgm:pt modelId="{AB0943E8-E603-45F2-A3AC-3F007017B1E3}" type="parTrans" cxnId="{2C630D24-E7B8-4A48-8DF8-F13EF0CD2264}">
      <dgm:prSet/>
      <dgm:spPr/>
      <dgm:t>
        <a:bodyPr/>
        <a:lstStyle/>
        <a:p>
          <a:endParaRPr lang="en-ID"/>
        </a:p>
      </dgm:t>
    </dgm:pt>
    <dgm:pt modelId="{13DDEEAA-8B09-4C03-A8A4-49A935A96A38}" type="sibTrans" cxnId="{2C630D24-E7B8-4A48-8DF8-F13EF0CD2264}">
      <dgm:prSet/>
      <dgm:spPr/>
      <dgm:t>
        <a:bodyPr/>
        <a:lstStyle/>
        <a:p>
          <a:endParaRPr lang="en-ID"/>
        </a:p>
      </dgm:t>
    </dgm:pt>
    <dgm:pt modelId="{730D2B4B-EE5D-4BDB-B037-4AE51D31E5F8}" type="pres">
      <dgm:prSet presAssocID="{4AAA738C-AEC8-4F91-9B69-72A28AFF291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2E61707-DA93-4642-B013-F22204AEAC77}" type="pres">
      <dgm:prSet presAssocID="{7F44C75F-41AC-4843-B5C3-416183072880}" presName="composite" presStyleCnt="0"/>
      <dgm:spPr/>
    </dgm:pt>
    <dgm:pt modelId="{E795CAE3-C0A3-4C8B-AC2D-EED46005626C}" type="pres">
      <dgm:prSet presAssocID="{7F44C75F-41AC-4843-B5C3-416183072880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FAAE74A-0F85-49F9-ABA6-195CA95F42B9}" type="pres">
      <dgm:prSet presAssocID="{7F44C75F-41AC-4843-B5C3-416183072880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7C85292E-29FE-4026-BFC1-7BB1837E2298}" type="pres">
      <dgm:prSet presAssocID="{7F44C75F-41AC-4843-B5C3-416183072880}" presName="Accent" presStyleLbl="parChTrans1D1" presStyleIdx="0" presStyleCnt="3"/>
      <dgm:spPr/>
    </dgm:pt>
    <dgm:pt modelId="{3F571E5E-1F36-496E-9D8C-AC845F9E05F0}" type="pres">
      <dgm:prSet presAssocID="{7F44C75F-41AC-4843-B5C3-416183072880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1E84930A-8445-42CB-AC01-52AC8E185B87}" type="pres">
      <dgm:prSet presAssocID="{1238F261-146F-450A-9D21-3123E18D9002}" presName="sibTrans" presStyleCnt="0"/>
      <dgm:spPr/>
    </dgm:pt>
    <dgm:pt modelId="{9405516B-4072-45D2-A4E1-688ECB58916F}" type="pres">
      <dgm:prSet presAssocID="{A49CA331-A808-4C67-9227-FF123BD5A9F9}" presName="composite" presStyleCnt="0"/>
      <dgm:spPr/>
    </dgm:pt>
    <dgm:pt modelId="{377B907B-4390-495F-95BA-6A0CB211E4CD}" type="pres">
      <dgm:prSet presAssocID="{A49CA331-A808-4C67-9227-FF123BD5A9F9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9B11BA7-9A40-4F30-A5FE-89548FA1BA08}" type="pres">
      <dgm:prSet presAssocID="{A49CA331-A808-4C67-9227-FF123BD5A9F9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8FB8DA6C-C0C9-46CE-9E4F-82F3054FF13C}" type="pres">
      <dgm:prSet presAssocID="{A49CA331-A808-4C67-9227-FF123BD5A9F9}" presName="Accent" presStyleLbl="parChTrans1D1" presStyleIdx="1" presStyleCnt="3"/>
      <dgm:spPr/>
    </dgm:pt>
    <dgm:pt modelId="{CA5F57FE-678E-4CB6-AB41-7BAD390013B2}" type="pres">
      <dgm:prSet presAssocID="{A49CA331-A808-4C67-9227-FF123BD5A9F9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EB5DDED-3C19-495E-9A32-558FD694CF87}" type="pres">
      <dgm:prSet presAssocID="{8CC02D51-5ADE-48DF-8C7D-3B2D333B4BED}" presName="sibTrans" presStyleCnt="0"/>
      <dgm:spPr/>
    </dgm:pt>
    <dgm:pt modelId="{BA6F2FFF-A46A-45AF-9B5F-24C07136485D}" type="pres">
      <dgm:prSet presAssocID="{6B7E7F33-C351-4F1D-8351-2D0EE79B546B}" presName="composite" presStyleCnt="0"/>
      <dgm:spPr/>
    </dgm:pt>
    <dgm:pt modelId="{5405C39C-4036-498F-AC49-E84E6AA75A38}" type="pres">
      <dgm:prSet presAssocID="{6B7E7F33-C351-4F1D-8351-2D0EE79B546B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76B39EDA-249B-46CB-BC8D-FD21B17B0D88}" type="pres">
      <dgm:prSet presAssocID="{6B7E7F33-C351-4F1D-8351-2D0EE79B546B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4E8CC5FF-01C2-465D-9B20-BD4913E96677}" type="pres">
      <dgm:prSet presAssocID="{6B7E7F33-C351-4F1D-8351-2D0EE79B546B}" presName="Accent" presStyleLbl="parChTrans1D1" presStyleIdx="2" presStyleCnt="3"/>
      <dgm:spPr/>
    </dgm:pt>
    <dgm:pt modelId="{4288FEF6-2B25-4D0F-9B5D-F98005D1BB8F}" type="pres">
      <dgm:prSet presAssocID="{6B7E7F33-C351-4F1D-8351-2D0EE79B546B}" presName="Child" presStyleLbl="revTx" presStyleIdx="5" presStyleCnt="6" custLinFactY="100000" custLinFactNeighborX="1204" custLinFactNeighborY="155214">
        <dgm:presLayoutVars>
          <dgm:chMax val="0"/>
          <dgm:chPref val="0"/>
          <dgm:bulletEnabled val="1"/>
        </dgm:presLayoutVars>
      </dgm:prSet>
      <dgm:spPr/>
    </dgm:pt>
  </dgm:ptLst>
  <dgm:cxnLst>
    <dgm:cxn modelId="{C82DA806-289A-4489-B876-F2C58151DA85}" type="presOf" srcId="{A49CA331-A808-4C67-9227-FF123BD5A9F9}" destId="{09B11BA7-9A40-4F30-A5FE-89548FA1BA08}" srcOrd="0" destOrd="0" presId="urn:microsoft.com/office/officeart/2011/layout/TabList"/>
    <dgm:cxn modelId="{F069810D-1761-414B-A8BF-702411FA63B3}" srcId="{6B7E7F33-C351-4F1D-8351-2D0EE79B546B}" destId="{4BB5ADB1-0DB9-4CFC-B8C2-C2E3271FAF47}" srcOrd="0" destOrd="0" parTransId="{95B87B40-4E71-4A33-B67B-CA98E76F154C}" sibTransId="{5FA361BE-D00D-4EBF-BCAB-5644F2E9FEBE}"/>
    <dgm:cxn modelId="{AC63C216-B36C-47B1-BA38-EE58F088FA89}" srcId="{4AAA738C-AEC8-4F91-9B69-72A28AFF2919}" destId="{6B7E7F33-C351-4F1D-8351-2D0EE79B546B}" srcOrd="2" destOrd="0" parTransId="{3E58EB9B-3FEF-4143-BCC0-44EAAF665FF0}" sibTransId="{0C681747-B553-4ADA-9845-DFF7368EFB91}"/>
    <dgm:cxn modelId="{2C630D24-E7B8-4A48-8DF8-F13EF0CD2264}" srcId="{A49CA331-A808-4C67-9227-FF123BD5A9F9}" destId="{8AA2646C-044B-4AD2-BAA8-29C6C9329697}" srcOrd="1" destOrd="0" parTransId="{AB0943E8-E603-45F2-A3AC-3F007017B1E3}" sibTransId="{13DDEEAA-8B09-4C03-A8A4-49A935A96A38}"/>
    <dgm:cxn modelId="{478F9628-9BA3-435C-AFF4-9D70D69A77BC}" type="presOf" srcId="{47365519-2462-48CA-89F9-9D5F7000EF84}" destId="{4288FEF6-2B25-4D0F-9B5D-F98005D1BB8F}" srcOrd="0" destOrd="0" presId="urn:microsoft.com/office/officeart/2011/layout/TabList"/>
    <dgm:cxn modelId="{145B3C3A-F8FA-4EDA-8751-8BAB0E6D76F0}" srcId="{7F44C75F-41AC-4843-B5C3-416183072880}" destId="{F76A3C48-BA2E-4839-A4B3-C6B705219586}" srcOrd="0" destOrd="0" parTransId="{963C1DBD-B6EF-4CFA-8ACD-D4A707EFB099}" sibTransId="{027DC5D1-19A5-4B3C-ABB8-B46EE669811E}"/>
    <dgm:cxn modelId="{86320C60-3C83-4192-A5F2-522292864A22}" type="presOf" srcId="{8AA2646C-044B-4AD2-BAA8-29C6C9329697}" destId="{CA5F57FE-678E-4CB6-AB41-7BAD390013B2}" srcOrd="0" destOrd="0" presId="urn:microsoft.com/office/officeart/2011/layout/TabList"/>
    <dgm:cxn modelId="{D80DE263-57F4-4CC9-9EAC-C357B7A6A204}" srcId="{4AAA738C-AEC8-4F91-9B69-72A28AFF2919}" destId="{7F44C75F-41AC-4843-B5C3-416183072880}" srcOrd="0" destOrd="0" parTransId="{1DF56C4A-BA5E-4C68-8D10-0F21566E915E}" sibTransId="{1238F261-146F-450A-9D21-3123E18D9002}"/>
    <dgm:cxn modelId="{74D5D653-5B5F-4781-86F6-A691BA156980}" type="presOf" srcId="{4BB5ADB1-0DB9-4CFC-B8C2-C2E3271FAF47}" destId="{5405C39C-4036-498F-AC49-E84E6AA75A38}" srcOrd="0" destOrd="0" presId="urn:microsoft.com/office/officeart/2011/layout/TabList"/>
    <dgm:cxn modelId="{4ECBC177-E370-4FD7-8147-01F31DC90D3F}" type="presOf" srcId="{F76A3C48-BA2E-4839-A4B3-C6B705219586}" destId="{E795CAE3-C0A3-4C8B-AC2D-EED46005626C}" srcOrd="0" destOrd="0" presId="urn:microsoft.com/office/officeart/2011/layout/TabList"/>
    <dgm:cxn modelId="{5F7BB27C-BA0F-41A8-81F0-8695E52AF9DB}" srcId="{7F44C75F-41AC-4843-B5C3-416183072880}" destId="{88BAF2BF-D2A0-4B05-B6A5-8B11A23D26BD}" srcOrd="1" destOrd="0" parTransId="{E7E12DE5-2EC6-430A-823C-E107FCF5971F}" sibTransId="{CE3645D9-F31D-41B6-B53D-D0F4C5635A03}"/>
    <dgm:cxn modelId="{8B1AD186-47C8-499E-AB04-8949FDA7A513}" srcId="{A49CA331-A808-4C67-9227-FF123BD5A9F9}" destId="{EE624B45-99D9-46CD-9A41-95EE50F8E2D6}" srcOrd="2" destOrd="0" parTransId="{BB0C9A12-B672-41C7-BCE9-212FCDCB829C}" sibTransId="{8176A3B3-8D5B-4F44-B67B-1D545177E28C}"/>
    <dgm:cxn modelId="{4823128C-AA22-4C89-A793-46805F87BB9B}" type="presOf" srcId="{6B7E7F33-C351-4F1D-8351-2D0EE79B546B}" destId="{76B39EDA-249B-46CB-BC8D-FD21B17B0D88}" srcOrd="0" destOrd="0" presId="urn:microsoft.com/office/officeart/2011/layout/TabList"/>
    <dgm:cxn modelId="{B25F17A1-2DD5-42D4-BA3C-FEA53985A69B}" type="presOf" srcId="{1D3E410A-25EC-4E42-B34D-B0D763839EDA}" destId="{377B907B-4390-495F-95BA-6A0CB211E4CD}" srcOrd="0" destOrd="0" presId="urn:microsoft.com/office/officeart/2011/layout/TabList"/>
    <dgm:cxn modelId="{0C644DA4-666B-4D1A-A046-687E545A3FD8}" srcId="{A49CA331-A808-4C67-9227-FF123BD5A9F9}" destId="{1D3E410A-25EC-4E42-B34D-B0D763839EDA}" srcOrd="0" destOrd="0" parTransId="{E8BC9AA6-98AA-460D-888D-0019309B2013}" sibTransId="{B422C492-8F53-45A2-9FC4-AA29069D9C65}"/>
    <dgm:cxn modelId="{608C94B8-414E-46F9-B74A-9C612D9D4937}" type="presOf" srcId="{7011A41B-341D-4973-A9B7-1ECA0608F956}" destId="{4288FEF6-2B25-4D0F-9B5D-F98005D1BB8F}" srcOrd="0" destOrd="1" presId="urn:microsoft.com/office/officeart/2011/layout/TabList"/>
    <dgm:cxn modelId="{7BF3A0BE-DA7A-4DC6-A7ED-343A0141D86A}" type="presOf" srcId="{EE624B45-99D9-46CD-9A41-95EE50F8E2D6}" destId="{CA5F57FE-678E-4CB6-AB41-7BAD390013B2}" srcOrd="0" destOrd="1" presId="urn:microsoft.com/office/officeart/2011/layout/TabList"/>
    <dgm:cxn modelId="{900890C7-BE4E-4773-8287-5FE4DC6EA922}" type="presOf" srcId="{A76C5926-154D-4D37-88DA-E55CF3B0F91D}" destId="{3F571E5E-1F36-496E-9D8C-AC845F9E05F0}" srcOrd="0" destOrd="1" presId="urn:microsoft.com/office/officeart/2011/layout/TabList"/>
    <dgm:cxn modelId="{16D2D0C9-56CD-4F1E-866F-C4331BB65FEA}" type="presOf" srcId="{4AAA738C-AEC8-4F91-9B69-72A28AFF2919}" destId="{730D2B4B-EE5D-4BDB-B037-4AE51D31E5F8}" srcOrd="0" destOrd="0" presId="urn:microsoft.com/office/officeart/2011/layout/TabList"/>
    <dgm:cxn modelId="{66339FD5-762B-4C37-B803-A701BD58874F}" type="presOf" srcId="{88BAF2BF-D2A0-4B05-B6A5-8B11A23D26BD}" destId="{3F571E5E-1F36-496E-9D8C-AC845F9E05F0}" srcOrd="0" destOrd="0" presId="urn:microsoft.com/office/officeart/2011/layout/TabList"/>
    <dgm:cxn modelId="{D0A8C2D6-C2C2-46AF-A303-77B877C540E8}" type="presOf" srcId="{7F44C75F-41AC-4843-B5C3-416183072880}" destId="{1FAAE74A-0F85-49F9-ABA6-195CA95F42B9}" srcOrd="0" destOrd="0" presId="urn:microsoft.com/office/officeart/2011/layout/TabList"/>
    <dgm:cxn modelId="{43FBA3DF-F242-46D8-BF16-4B42A9513B11}" srcId="{6B7E7F33-C351-4F1D-8351-2D0EE79B546B}" destId="{7011A41B-341D-4973-A9B7-1ECA0608F956}" srcOrd="2" destOrd="0" parTransId="{E5B691BF-6702-4727-A88E-4A9C26201142}" sibTransId="{F1D1194A-BE99-40BD-AF74-0DD64EEE9FA4}"/>
    <dgm:cxn modelId="{D4B2EEE3-BBBD-4E71-AF6D-98C8F77EF3B9}" srcId="{6B7E7F33-C351-4F1D-8351-2D0EE79B546B}" destId="{47365519-2462-48CA-89F9-9D5F7000EF84}" srcOrd="1" destOrd="0" parTransId="{48D490B9-38D6-4399-BBA4-C3425A2ECE07}" sibTransId="{6B50328B-7CEA-4326-91EF-666D60C7AD7E}"/>
    <dgm:cxn modelId="{2A97F9E5-A755-4909-B115-F25B23D657CE}" srcId="{4AAA738C-AEC8-4F91-9B69-72A28AFF2919}" destId="{A49CA331-A808-4C67-9227-FF123BD5A9F9}" srcOrd="1" destOrd="0" parTransId="{B1CB569A-D23C-466A-A2A3-CC95F8D7AE45}" sibTransId="{8CC02D51-5ADE-48DF-8C7D-3B2D333B4BED}"/>
    <dgm:cxn modelId="{2928BBF0-78A3-4877-98EC-179FB595D724}" srcId="{7F44C75F-41AC-4843-B5C3-416183072880}" destId="{A76C5926-154D-4D37-88DA-E55CF3B0F91D}" srcOrd="2" destOrd="0" parTransId="{4BCD5F4B-FEC9-4477-996A-0862E5B506C1}" sibTransId="{D38CEA43-17E1-405A-B3ED-2C33A88625F5}"/>
    <dgm:cxn modelId="{95E14846-555F-40F0-A1C9-072BAC3CA4B1}" type="presParOf" srcId="{730D2B4B-EE5D-4BDB-B037-4AE51D31E5F8}" destId="{82E61707-DA93-4642-B013-F22204AEAC77}" srcOrd="0" destOrd="0" presId="urn:microsoft.com/office/officeart/2011/layout/TabList"/>
    <dgm:cxn modelId="{0EF729E1-9F1F-4BE7-AD11-9010F596711A}" type="presParOf" srcId="{82E61707-DA93-4642-B013-F22204AEAC77}" destId="{E795CAE3-C0A3-4C8B-AC2D-EED46005626C}" srcOrd="0" destOrd="0" presId="urn:microsoft.com/office/officeart/2011/layout/TabList"/>
    <dgm:cxn modelId="{3CC78E80-5993-4B95-B1F2-AAECEF77A484}" type="presParOf" srcId="{82E61707-DA93-4642-B013-F22204AEAC77}" destId="{1FAAE74A-0F85-49F9-ABA6-195CA95F42B9}" srcOrd="1" destOrd="0" presId="urn:microsoft.com/office/officeart/2011/layout/TabList"/>
    <dgm:cxn modelId="{3EE98B84-5E47-4F48-A0D0-40FA8691E82E}" type="presParOf" srcId="{82E61707-DA93-4642-B013-F22204AEAC77}" destId="{7C85292E-29FE-4026-BFC1-7BB1837E2298}" srcOrd="2" destOrd="0" presId="urn:microsoft.com/office/officeart/2011/layout/TabList"/>
    <dgm:cxn modelId="{91B7C600-746A-415B-80E6-C7304DC2BC88}" type="presParOf" srcId="{730D2B4B-EE5D-4BDB-B037-4AE51D31E5F8}" destId="{3F571E5E-1F36-496E-9D8C-AC845F9E05F0}" srcOrd="1" destOrd="0" presId="urn:microsoft.com/office/officeart/2011/layout/TabList"/>
    <dgm:cxn modelId="{CFEDE69E-FCC4-4331-974F-6E8A6535301E}" type="presParOf" srcId="{730D2B4B-EE5D-4BDB-B037-4AE51D31E5F8}" destId="{1E84930A-8445-42CB-AC01-52AC8E185B87}" srcOrd="2" destOrd="0" presId="urn:microsoft.com/office/officeart/2011/layout/TabList"/>
    <dgm:cxn modelId="{A8CAA759-68FD-488F-983B-0CFF733A99CC}" type="presParOf" srcId="{730D2B4B-EE5D-4BDB-B037-4AE51D31E5F8}" destId="{9405516B-4072-45D2-A4E1-688ECB58916F}" srcOrd="3" destOrd="0" presId="urn:microsoft.com/office/officeart/2011/layout/TabList"/>
    <dgm:cxn modelId="{5EA031A5-A970-4E42-B0A7-494410AF1A7B}" type="presParOf" srcId="{9405516B-4072-45D2-A4E1-688ECB58916F}" destId="{377B907B-4390-495F-95BA-6A0CB211E4CD}" srcOrd="0" destOrd="0" presId="urn:microsoft.com/office/officeart/2011/layout/TabList"/>
    <dgm:cxn modelId="{E050B6C2-2426-4FC0-9B6D-DF81FB469270}" type="presParOf" srcId="{9405516B-4072-45D2-A4E1-688ECB58916F}" destId="{09B11BA7-9A40-4F30-A5FE-89548FA1BA08}" srcOrd="1" destOrd="0" presId="urn:microsoft.com/office/officeart/2011/layout/TabList"/>
    <dgm:cxn modelId="{11F7FC08-BC8C-4088-80E4-ECEC7A0877B7}" type="presParOf" srcId="{9405516B-4072-45D2-A4E1-688ECB58916F}" destId="{8FB8DA6C-C0C9-46CE-9E4F-82F3054FF13C}" srcOrd="2" destOrd="0" presId="urn:microsoft.com/office/officeart/2011/layout/TabList"/>
    <dgm:cxn modelId="{DA9668BD-E0B3-440C-A26B-C51EFDDE27C6}" type="presParOf" srcId="{730D2B4B-EE5D-4BDB-B037-4AE51D31E5F8}" destId="{CA5F57FE-678E-4CB6-AB41-7BAD390013B2}" srcOrd="4" destOrd="0" presId="urn:microsoft.com/office/officeart/2011/layout/TabList"/>
    <dgm:cxn modelId="{6A15DD3D-C154-487F-9CF0-EDA0ACEBD588}" type="presParOf" srcId="{730D2B4B-EE5D-4BDB-B037-4AE51D31E5F8}" destId="{8EB5DDED-3C19-495E-9A32-558FD694CF87}" srcOrd="5" destOrd="0" presId="urn:microsoft.com/office/officeart/2011/layout/TabList"/>
    <dgm:cxn modelId="{C522B0FF-D5EC-4DFF-B4E4-D70957BB28BA}" type="presParOf" srcId="{730D2B4B-EE5D-4BDB-B037-4AE51D31E5F8}" destId="{BA6F2FFF-A46A-45AF-9B5F-24C07136485D}" srcOrd="6" destOrd="0" presId="urn:microsoft.com/office/officeart/2011/layout/TabList"/>
    <dgm:cxn modelId="{AA64D8D3-DD6F-40E7-962B-BB5928E8CD97}" type="presParOf" srcId="{BA6F2FFF-A46A-45AF-9B5F-24C07136485D}" destId="{5405C39C-4036-498F-AC49-E84E6AA75A38}" srcOrd="0" destOrd="0" presId="urn:microsoft.com/office/officeart/2011/layout/TabList"/>
    <dgm:cxn modelId="{16233BAC-6B09-4341-AF6B-39E52CBF8A72}" type="presParOf" srcId="{BA6F2FFF-A46A-45AF-9B5F-24C07136485D}" destId="{76B39EDA-249B-46CB-BC8D-FD21B17B0D88}" srcOrd="1" destOrd="0" presId="urn:microsoft.com/office/officeart/2011/layout/TabList"/>
    <dgm:cxn modelId="{A77FB340-F12F-4826-BA31-D02BCCCE531B}" type="presParOf" srcId="{BA6F2FFF-A46A-45AF-9B5F-24C07136485D}" destId="{4E8CC5FF-01C2-465D-9B20-BD4913E96677}" srcOrd="2" destOrd="0" presId="urn:microsoft.com/office/officeart/2011/layout/TabList"/>
    <dgm:cxn modelId="{DB2B6331-B780-4D77-A310-BDC6EE7B4F27}" type="presParOf" srcId="{730D2B4B-EE5D-4BDB-B037-4AE51D31E5F8}" destId="{4288FEF6-2B25-4D0F-9B5D-F98005D1BB8F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FD696-8CE2-4626-92AC-3BB5B3C6681B}" type="doc">
      <dgm:prSet loTypeId="urn:microsoft.com/office/officeart/2011/layout/Tab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39BD4A96-67F1-4DAF-817E-BDFD97F6B4A7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Menghubungkan</a:t>
          </a:r>
          <a:endParaRPr lang="en-ID" b="1" dirty="0">
            <a:solidFill>
              <a:schemeClr val="bg2"/>
            </a:solidFill>
          </a:endParaRPr>
        </a:p>
      </dgm:t>
    </dgm:pt>
    <dgm:pt modelId="{045594EC-9A73-432A-9C2D-D03FAFE08D39}" type="parTrans" cxnId="{B05ACCE2-08D6-42A4-9DB6-3547C1D4F172}">
      <dgm:prSet/>
      <dgm:spPr/>
      <dgm:t>
        <a:bodyPr/>
        <a:lstStyle/>
        <a:p>
          <a:endParaRPr lang="en-ID"/>
        </a:p>
      </dgm:t>
    </dgm:pt>
    <dgm:pt modelId="{D42A1298-B383-4EBD-9271-C4C4E812784B}" type="sibTrans" cxnId="{B05ACCE2-08D6-42A4-9DB6-3547C1D4F172}">
      <dgm:prSet/>
      <dgm:spPr/>
      <dgm:t>
        <a:bodyPr/>
        <a:lstStyle/>
        <a:p>
          <a:endParaRPr lang="en-ID"/>
        </a:p>
      </dgm:t>
    </dgm:pt>
    <dgm:pt modelId="{12C57026-69F0-42A8-A333-B3233E20431A}">
      <dgm:prSet phldrT="[Text]"/>
      <dgm:spPr/>
      <dgm:t>
        <a:bodyPr/>
        <a:lstStyle/>
        <a:p>
          <a:endParaRPr lang="en-ID" dirty="0"/>
        </a:p>
      </dgm:t>
    </dgm:pt>
    <dgm:pt modelId="{56636FF8-5DCD-4DCF-A775-BF80FAE768F3}" type="parTrans" cxnId="{6A29878D-E1D9-4EB5-BEF2-5F21C2271EB0}">
      <dgm:prSet/>
      <dgm:spPr/>
      <dgm:t>
        <a:bodyPr/>
        <a:lstStyle/>
        <a:p>
          <a:endParaRPr lang="en-ID"/>
        </a:p>
      </dgm:t>
    </dgm:pt>
    <dgm:pt modelId="{4C724562-A46B-4898-9F61-3413B7A0A6C1}" type="sibTrans" cxnId="{6A29878D-E1D9-4EB5-BEF2-5F21C2271EB0}">
      <dgm:prSet/>
      <dgm:spPr/>
      <dgm:t>
        <a:bodyPr/>
        <a:lstStyle/>
        <a:p>
          <a:endParaRPr lang="en-ID"/>
        </a:p>
      </dgm:t>
    </dgm:pt>
    <dgm:pt modelId="{487AE145-8449-4202-BED6-48B06410D279}">
      <dgm:prSet phldrT="[Text]"/>
      <dgm:spPr/>
      <dgm:t>
        <a:bodyPr/>
        <a:lstStyle/>
        <a:p>
          <a:r>
            <a:rPr lang="en-ID" dirty="0" err="1"/>
            <a:t>Jejaring</a:t>
          </a:r>
          <a:r>
            <a:rPr lang="en-ID" dirty="0"/>
            <a:t> </a:t>
          </a:r>
          <a:r>
            <a:rPr lang="en-ID" dirty="0" err="1"/>
            <a:t>adalah</a:t>
          </a:r>
          <a:r>
            <a:rPr lang="en-ID" dirty="0"/>
            <a:t> </a:t>
          </a:r>
          <a:r>
            <a:rPr lang="en-ID" dirty="0" err="1"/>
            <a:t>komponen</a:t>
          </a:r>
          <a:r>
            <a:rPr lang="en-ID" dirty="0"/>
            <a:t> </a:t>
          </a:r>
          <a:r>
            <a:rPr lang="en-ID" dirty="0" err="1"/>
            <a:t>penting</a:t>
          </a:r>
          <a:r>
            <a:rPr lang="en-ID" dirty="0"/>
            <a:t>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heutagogi</a:t>
          </a:r>
          <a:r>
            <a:rPr lang="en-ID" dirty="0"/>
            <a:t>. Jika </a:t>
          </a:r>
          <a:r>
            <a:rPr lang="en-ID" dirty="0" err="1"/>
            <a:t>memungkinkan</a:t>
          </a:r>
          <a:r>
            <a:rPr lang="en-ID" dirty="0"/>
            <a:t>, </a:t>
          </a:r>
          <a:r>
            <a:rPr lang="en-ID" dirty="0" err="1"/>
            <a:t>peserta</a:t>
          </a:r>
          <a:r>
            <a:rPr lang="en-ID" dirty="0"/>
            <a:t> </a:t>
          </a:r>
          <a:r>
            <a:rPr lang="en-ID" dirty="0" err="1"/>
            <a:t>didik</a:t>
          </a:r>
          <a:r>
            <a:rPr lang="en-ID" dirty="0"/>
            <a:t> </a:t>
          </a:r>
          <a:r>
            <a:rPr lang="en-ID" dirty="0" err="1"/>
            <a:t>harus</a:t>
          </a:r>
          <a:r>
            <a:rPr lang="en-ID" dirty="0"/>
            <a:t> </a:t>
          </a:r>
          <a:r>
            <a:rPr lang="en-ID" dirty="0" err="1"/>
            <a:t>didorong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terhubung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ahli</a:t>
          </a:r>
          <a:r>
            <a:rPr lang="en-ID" dirty="0"/>
            <a:t> di </a:t>
          </a:r>
          <a:r>
            <a:rPr lang="en-ID" dirty="0" err="1"/>
            <a:t>bidang</a:t>
          </a:r>
          <a:r>
            <a:rPr lang="en-ID" dirty="0"/>
            <a:t> </a:t>
          </a:r>
          <a:r>
            <a:rPr lang="en-ID" dirty="0" err="1"/>
            <a:t>ilmu</a:t>
          </a:r>
          <a:r>
            <a:rPr lang="en-ID" dirty="0"/>
            <a:t> yang </a:t>
          </a:r>
          <a:r>
            <a:rPr lang="en-ID" dirty="0" err="1"/>
            <a:t>dipelajari</a:t>
          </a:r>
          <a:r>
            <a:rPr lang="en-ID" dirty="0"/>
            <a:t>.</a:t>
          </a:r>
        </a:p>
      </dgm:t>
    </dgm:pt>
    <dgm:pt modelId="{8E1DB255-00BF-4C34-B699-4B5153120231}" type="parTrans" cxnId="{778F13F0-38D0-4667-BF07-9385B66BED21}">
      <dgm:prSet/>
      <dgm:spPr/>
      <dgm:t>
        <a:bodyPr/>
        <a:lstStyle/>
        <a:p>
          <a:endParaRPr lang="en-ID"/>
        </a:p>
      </dgm:t>
    </dgm:pt>
    <dgm:pt modelId="{4EA31CA3-2CF7-402E-A417-07D8CAFF3227}" type="sibTrans" cxnId="{778F13F0-38D0-4667-BF07-9385B66BED21}">
      <dgm:prSet/>
      <dgm:spPr/>
      <dgm:t>
        <a:bodyPr/>
        <a:lstStyle/>
        <a:p>
          <a:endParaRPr lang="en-ID"/>
        </a:p>
      </dgm:t>
    </dgm:pt>
    <dgm:pt modelId="{10F67334-BB03-4263-9333-1784FA6EEBF7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Berbagi</a:t>
          </a:r>
          <a:endParaRPr lang="en-ID" b="1" dirty="0">
            <a:solidFill>
              <a:schemeClr val="bg2"/>
            </a:solidFill>
          </a:endParaRPr>
        </a:p>
      </dgm:t>
    </dgm:pt>
    <dgm:pt modelId="{1A8B1571-D33A-4DC5-93D7-3E4C295F0A7A}" type="parTrans" cxnId="{6CC1B785-6872-4A67-8B88-06F5CDE3E08D}">
      <dgm:prSet/>
      <dgm:spPr/>
      <dgm:t>
        <a:bodyPr/>
        <a:lstStyle/>
        <a:p>
          <a:endParaRPr lang="en-ID"/>
        </a:p>
      </dgm:t>
    </dgm:pt>
    <dgm:pt modelId="{31BECD7C-E3C1-4703-A1E7-A5D6F3FB0731}" type="sibTrans" cxnId="{6CC1B785-6872-4A67-8B88-06F5CDE3E08D}">
      <dgm:prSet/>
      <dgm:spPr/>
      <dgm:t>
        <a:bodyPr/>
        <a:lstStyle/>
        <a:p>
          <a:endParaRPr lang="en-ID"/>
        </a:p>
      </dgm:t>
    </dgm:pt>
    <dgm:pt modelId="{24254F52-5181-48E8-881D-7A93B6FA9FF4}">
      <dgm:prSet phldrT="[Text]"/>
      <dgm:spPr/>
      <dgm:t>
        <a:bodyPr/>
        <a:lstStyle/>
        <a:p>
          <a:endParaRPr lang="en-ID" dirty="0"/>
        </a:p>
      </dgm:t>
    </dgm:pt>
    <dgm:pt modelId="{348F7661-4455-4B81-BDB1-1D1A9DDAEFB2}" type="parTrans" cxnId="{22B8701F-7630-4A2B-AD38-505A7C11D594}">
      <dgm:prSet/>
      <dgm:spPr/>
      <dgm:t>
        <a:bodyPr/>
        <a:lstStyle/>
        <a:p>
          <a:endParaRPr lang="en-ID"/>
        </a:p>
      </dgm:t>
    </dgm:pt>
    <dgm:pt modelId="{D15F33F8-2AB8-41C2-AA68-F5EF0194A5DB}" type="sibTrans" cxnId="{22B8701F-7630-4A2B-AD38-505A7C11D594}">
      <dgm:prSet/>
      <dgm:spPr/>
      <dgm:t>
        <a:bodyPr/>
        <a:lstStyle/>
        <a:p>
          <a:endParaRPr lang="en-ID"/>
        </a:p>
      </dgm:t>
    </dgm:pt>
    <dgm:pt modelId="{D72A2009-4A85-4996-9448-067418C4D11F}">
      <dgm:prSet phldrT="[Text]"/>
      <dgm:spPr/>
      <dgm:t>
        <a:bodyPr/>
        <a:lstStyle/>
        <a:p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saling</a:t>
          </a:r>
          <a:r>
            <a:rPr lang="en-ID" dirty="0"/>
            <a:t> </a:t>
          </a:r>
          <a:r>
            <a:rPr lang="en-ID" dirty="0" err="1"/>
            <a:t>berbagi</a:t>
          </a:r>
          <a:r>
            <a:rPr lang="en-ID" dirty="0"/>
            <a:t> </a:t>
          </a:r>
          <a:r>
            <a:rPr lang="en-ID" dirty="0" err="1"/>
            <a:t>informasi</a:t>
          </a:r>
          <a:r>
            <a:rPr lang="en-ID" dirty="0"/>
            <a:t>, </a:t>
          </a:r>
          <a:r>
            <a:rPr lang="en-ID" dirty="0" err="1"/>
            <a:t>akan</a:t>
          </a:r>
          <a:r>
            <a:rPr lang="en-ID" dirty="0"/>
            <a:t> </a:t>
          </a:r>
          <a:r>
            <a:rPr lang="en-ID" dirty="0" err="1"/>
            <a:t>tercipya</a:t>
          </a:r>
          <a:r>
            <a:rPr lang="en-ID" dirty="0"/>
            <a:t> </a:t>
          </a:r>
          <a:r>
            <a:rPr lang="en-ID" dirty="0" err="1"/>
            <a:t>peluang</a:t>
          </a:r>
          <a:r>
            <a:rPr lang="en-ID" dirty="0"/>
            <a:t> </a:t>
          </a:r>
          <a:r>
            <a:rPr lang="en-ID" dirty="0" err="1"/>
            <a:t>baru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berkolaborasi</a:t>
          </a:r>
          <a:endParaRPr lang="en-ID" dirty="0"/>
        </a:p>
      </dgm:t>
    </dgm:pt>
    <dgm:pt modelId="{A22F00C2-A22A-4F53-8029-1857095E69B9}" type="parTrans" cxnId="{922392DE-8154-44F7-97F1-9F462B275049}">
      <dgm:prSet/>
      <dgm:spPr/>
      <dgm:t>
        <a:bodyPr/>
        <a:lstStyle/>
        <a:p>
          <a:endParaRPr lang="en-ID"/>
        </a:p>
      </dgm:t>
    </dgm:pt>
    <dgm:pt modelId="{67F8C7CF-ADE7-478F-B5E5-D0E538A72DF9}" type="sibTrans" cxnId="{922392DE-8154-44F7-97F1-9F462B275049}">
      <dgm:prSet/>
      <dgm:spPr/>
      <dgm:t>
        <a:bodyPr/>
        <a:lstStyle/>
        <a:p>
          <a:endParaRPr lang="en-ID"/>
        </a:p>
      </dgm:t>
    </dgm:pt>
    <dgm:pt modelId="{9AFA006F-1320-44F1-BB5A-4DAFF16A7013}">
      <dgm:prSet phldrT="[Text]"/>
      <dgm:spPr/>
      <dgm:t>
        <a:bodyPr/>
        <a:lstStyle/>
        <a:p>
          <a:r>
            <a:rPr lang="en-ID" b="1" dirty="0" err="1">
              <a:solidFill>
                <a:schemeClr val="bg2"/>
              </a:solidFill>
            </a:rPr>
            <a:t>Refleksi</a:t>
          </a:r>
          <a:endParaRPr lang="en-ID" b="1" dirty="0">
            <a:solidFill>
              <a:schemeClr val="bg2"/>
            </a:solidFill>
          </a:endParaRPr>
        </a:p>
      </dgm:t>
    </dgm:pt>
    <dgm:pt modelId="{A252358E-DC46-4E2B-AE37-FE80F50D1BAA}" type="parTrans" cxnId="{8D85E66A-E6F0-410C-85F1-13A41CDECA28}">
      <dgm:prSet/>
      <dgm:spPr/>
      <dgm:t>
        <a:bodyPr/>
        <a:lstStyle/>
        <a:p>
          <a:endParaRPr lang="en-ID"/>
        </a:p>
      </dgm:t>
    </dgm:pt>
    <dgm:pt modelId="{6B6F7F3F-DB8D-4F5E-9B54-3A1EC55E24D1}" type="sibTrans" cxnId="{8D85E66A-E6F0-410C-85F1-13A41CDECA28}">
      <dgm:prSet/>
      <dgm:spPr/>
      <dgm:t>
        <a:bodyPr/>
        <a:lstStyle/>
        <a:p>
          <a:endParaRPr lang="en-ID"/>
        </a:p>
      </dgm:t>
    </dgm:pt>
    <dgm:pt modelId="{DF3E293F-B5BC-4EAF-B1D2-E2879FDC531C}">
      <dgm:prSet phldrT="[Text]"/>
      <dgm:spPr/>
      <dgm:t>
        <a:bodyPr/>
        <a:lstStyle/>
        <a:p>
          <a:r>
            <a:rPr lang="en-ID" dirty="0"/>
            <a:t>a</a:t>
          </a:r>
        </a:p>
      </dgm:t>
    </dgm:pt>
    <dgm:pt modelId="{B505753B-9E03-4EBF-AEFE-71A2AB10FF3E}" type="parTrans" cxnId="{8CC46893-BEDA-4283-8A14-9B17F8160730}">
      <dgm:prSet/>
      <dgm:spPr/>
      <dgm:t>
        <a:bodyPr/>
        <a:lstStyle/>
        <a:p>
          <a:endParaRPr lang="en-ID"/>
        </a:p>
      </dgm:t>
    </dgm:pt>
    <dgm:pt modelId="{CB290F2A-1EC4-47BF-831E-FCB764AD9947}" type="sibTrans" cxnId="{8CC46893-BEDA-4283-8A14-9B17F8160730}">
      <dgm:prSet/>
      <dgm:spPr/>
      <dgm:t>
        <a:bodyPr/>
        <a:lstStyle/>
        <a:p>
          <a:endParaRPr lang="en-ID"/>
        </a:p>
      </dgm:t>
    </dgm:pt>
    <dgm:pt modelId="{CE429EDB-968A-444B-BE2F-228656CCBCE8}">
      <dgm:prSet phldrT="[Text]"/>
      <dgm:spPr/>
      <dgm:t>
        <a:bodyPr/>
        <a:lstStyle/>
        <a:p>
          <a:r>
            <a:rPr lang="en-ID" dirty="0" err="1"/>
            <a:t>Refleksi</a:t>
          </a:r>
          <a:r>
            <a:rPr lang="en-ID" dirty="0"/>
            <a:t> </a:t>
          </a:r>
          <a:r>
            <a:rPr lang="en-ID" dirty="0" err="1"/>
            <a:t>adalah</a:t>
          </a:r>
          <a:r>
            <a:rPr lang="en-ID" dirty="0"/>
            <a:t> </a:t>
          </a:r>
          <a:r>
            <a:rPr lang="en-ID" dirty="0" err="1"/>
            <a:t>kesempatan</a:t>
          </a:r>
          <a:r>
            <a:rPr lang="en-ID" dirty="0"/>
            <a:t> di mana </a:t>
          </a:r>
          <a:r>
            <a:rPr lang="en-ID" dirty="0" err="1"/>
            <a:t>pembelajaran</a:t>
          </a:r>
          <a:r>
            <a:rPr lang="en-ID" dirty="0"/>
            <a:t> </a:t>
          </a:r>
          <a:r>
            <a:rPr lang="en-ID" dirty="0" err="1"/>
            <a:t>baru</a:t>
          </a:r>
          <a:r>
            <a:rPr lang="en-ID" dirty="0"/>
            <a:t> </a:t>
          </a:r>
          <a:r>
            <a:rPr lang="en-ID" dirty="0" err="1"/>
            <a:t>terjadi</a:t>
          </a:r>
          <a:r>
            <a:rPr lang="en-ID" dirty="0"/>
            <a:t> dan </a:t>
          </a:r>
          <a:r>
            <a:rPr lang="en-ID" dirty="0" err="1"/>
            <a:t>pembelajaran</a:t>
          </a:r>
          <a:r>
            <a:rPr lang="en-ID" dirty="0"/>
            <a:t> </a:t>
          </a:r>
          <a:r>
            <a:rPr lang="en-ID" dirty="0" err="1"/>
            <a:t>sebelumnya</a:t>
          </a:r>
          <a:r>
            <a:rPr lang="en-ID" dirty="0"/>
            <a:t> </a:t>
          </a:r>
          <a:r>
            <a:rPr lang="en-ID" dirty="0" err="1"/>
            <a:t>terkonsolidasi</a:t>
          </a:r>
          <a:r>
            <a:rPr lang="en-ID" dirty="0"/>
            <a:t>, dan </a:t>
          </a:r>
          <a:r>
            <a:rPr lang="en-ID" dirty="0" err="1"/>
            <a:t>memberikan</a:t>
          </a:r>
          <a:r>
            <a:rPr lang="en-ID" dirty="0"/>
            <a:t> </a:t>
          </a:r>
          <a:r>
            <a:rPr lang="en-ID" dirty="0" err="1"/>
            <a:t>kesempatan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proses </a:t>
          </a:r>
          <a:r>
            <a:rPr lang="en-ID" dirty="0" err="1"/>
            <a:t>kognitif</a:t>
          </a:r>
          <a:r>
            <a:rPr lang="en-ID" dirty="0"/>
            <a:t> </a:t>
          </a:r>
          <a:r>
            <a:rPr lang="en-ID" dirty="0" err="1"/>
            <a:t>tingkat</a:t>
          </a:r>
          <a:r>
            <a:rPr lang="en-ID" dirty="0"/>
            <a:t> </a:t>
          </a:r>
          <a:r>
            <a:rPr lang="en-ID" dirty="0" err="1"/>
            <a:t>tinggi</a:t>
          </a:r>
          <a:r>
            <a:rPr lang="en-ID" dirty="0"/>
            <a:t>.</a:t>
          </a:r>
        </a:p>
      </dgm:t>
    </dgm:pt>
    <dgm:pt modelId="{84027B7A-0216-4412-A40B-DFE111F198F2}" type="parTrans" cxnId="{8F4CEDD9-7158-4274-AF08-D766A3D0C21B}">
      <dgm:prSet/>
      <dgm:spPr/>
      <dgm:t>
        <a:bodyPr/>
        <a:lstStyle/>
        <a:p>
          <a:endParaRPr lang="en-ID"/>
        </a:p>
      </dgm:t>
    </dgm:pt>
    <dgm:pt modelId="{BBAF3E0B-2BD4-41DE-9177-221972B08C19}" type="sibTrans" cxnId="{8F4CEDD9-7158-4274-AF08-D766A3D0C21B}">
      <dgm:prSet/>
      <dgm:spPr/>
      <dgm:t>
        <a:bodyPr/>
        <a:lstStyle/>
        <a:p>
          <a:endParaRPr lang="en-ID"/>
        </a:p>
      </dgm:t>
    </dgm:pt>
    <dgm:pt modelId="{DFC25E82-F26F-4A01-B5DD-41001620DE01}">
      <dgm:prSet phldrT="[Text]"/>
      <dgm:spPr/>
      <dgm:t>
        <a:bodyPr/>
        <a:lstStyle/>
        <a:p>
          <a:endParaRPr lang="en-ID" dirty="0"/>
        </a:p>
      </dgm:t>
    </dgm:pt>
    <dgm:pt modelId="{9864F372-5ED5-454A-80D2-2D278577D345}" type="parTrans" cxnId="{41D9E7EC-CA7E-4417-9FD1-EEEFE92E7E7A}">
      <dgm:prSet/>
      <dgm:spPr/>
      <dgm:t>
        <a:bodyPr/>
        <a:lstStyle/>
        <a:p>
          <a:endParaRPr lang="en-ID"/>
        </a:p>
      </dgm:t>
    </dgm:pt>
    <dgm:pt modelId="{94A48084-3F9F-464C-83EA-C973472249B9}" type="sibTrans" cxnId="{41D9E7EC-CA7E-4417-9FD1-EEEFE92E7E7A}">
      <dgm:prSet/>
      <dgm:spPr/>
      <dgm:t>
        <a:bodyPr/>
        <a:lstStyle/>
        <a:p>
          <a:endParaRPr lang="en-ID"/>
        </a:p>
      </dgm:t>
    </dgm:pt>
    <dgm:pt modelId="{D4F3E477-F3E5-4A89-A2CA-179ABA133EDC}">
      <dgm:prSet phldrT="[Text]"/>
      <dgm:spPr/>
      <dgm:t>
        <a:bodyPr/>
        <a:lstStyle/>
        <a:p>
          <a:endParaRPr lang="en-ID" dirty="0"/>
        </a:p>
      </dgm:t>
    </dgm:pt>
    <dgm:pt modelId="{BD8518BE-A36A-4BC6-8A67-9C63C51F7156}" type="parTrans" cxnId="{1727F133-56D8-4195-B181-D1A62C67BE7A}">
      <dgm:prSet/>
      <dgm:spPr/>
      <dgm:t>
        <a:bodyPr/>
        <a:lstStyle/>
        <a:p>
          <a:endParaRPr lang="en-ID"/>
        </a:p>
      </dgm:t>
    </dgm:pt>
    <dgm:pt modelId="{3B621DAE-E948-48F7-87D0-0F8806E43554}" type="sibTrans" cxnId="{1727F133-56D8-4195-B181-D1A62C67BE7A}">
      <dgm:prSet/>
      <dgm:spPr/>
      <dgm:t>
        <a:bodyPr/>
        <a:lstStyle/>
        <a:p>
          <a:endParaRPr lang="en-ID"/>
        </a:p>
      </dgm:t>
    </dgm:pt>
    <dgm:pt modelId="{456A44F2-27E7-47FA-86E3-044BDB1576A9}">
      <dgm:prSet phldrT="[Text]"/>
      <dgm:spPr/>
      <dgm:t>
        <a:bodyPr/>
        <a:lstStyle/>
        <a:p>
          <a:endParaRPr lang="en-ID" dirty="0"/>
        </a:p>
      </dgm:t>
    </dgm:pt>
    <dgm:pt modelId="{EAB7C85A-D58A-4593-AF6C-4D209BE818E5}" type="parTrans" cxnId="{6D6418A5-B954-49EB-A550-327E3BAA5FA9}">
      <dgm:prSet/>
      <dgm:spPr/>
      <dgm:t>
        <a:bodyPr/>
        <a:lstStyle/>
        <a:p>
          <a:endParaRPr lang="en-ID"/>
        </a:p>
      </dgm:t>
    </dgm:pt>
    <dgm:pt modelId="{0512DC39-8487-40F8-A313-550D2BBB655D}" type="sibTrans" cxnId="{6D6418A5-B954-49EB-A550-327E3BAA5FA9}">
      <dgm:prSet/>
      <dgm:spPr/>
      <dgm:t>
        <a:bodyPr/>
        <a:lstStyle/>
        <a:p>
          <a:endParaRPr lang="en-ID"/>
        </a:p>
      </dgm:t>
    </dgm:pt>
    <dgm:pt modelId="{92F7787D-B601-4512-A4C2-85D4D6A4A159}" type="pres">
      <dgm:prSet presAssocID="{536FD696-8CE2-4626-92AC-3BB5B3C6681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B6CB00A-0CD8-4C84-89A9-C047CD73432B}" type="pres">
      <dgm:prSet presAssocID="{39BD4A96-67F1-4DAF-817E-BDFD97F6B4A7}" presName="composite" presStyleCnt="0"/>
      <dgm:spPr/>
    </dgm:pt>
    <dgm:pt modelId="{17349F26-FFE2-4A0F-8557-FAFFA02EFDD0}" type="pres">
      <dgm:prSet presAssocID="{39BD4A96-67F1-4DAF-817E-BDFD97F6B4A7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A59143B2-B982-4110-AD9C-5C97CB91ACF3}" type="pres">
      <dgm:prSet presAssocID="{39BD4A96-67F1-4DAF-817E-BDFD97F6B4A7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E3730C42-86A1-498A-99C8-AE17AAC0FEAE}" type="pres">
      <dgm:prSet presAssocID="{39BD4A96-67F1-4DAF-817E-BDFD97F6B4A7}" presName="Accent" presStyleLbl="parChTrans1D1" presStyleIdx="0" presStyleCnt="3"/>
      <dgm:spPr/>
    </dgm:pt>
    <dgm:pt modelId="{C188FAFA-7F39-446C-99FA-2A5F65F650E1}" type="pres">
      <dgm:prSet presAssocID="{39BD4A96-67F1-4DAF-817E-BDFD97F6B4A7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C93B3B9B-33BC-442D-BC34-CB2C05411E21}" type="pres">
      <dgm:prSet presAssocID="{D42A1298-B383-4EBD-9271-C4C4E812784B}" presName="sibTrans" presStyleCnt="0"/>
      <dgm:spPr/>
    </dgm:pt>
    <dgm:pt modelId="{32530CAB-E965-4749-8D9D-EE1B15AF1C6B}" type="pres">
      <dgm:prSet presAssocID="{10F67334-BB03-4263-9333-1784FA6EEBF7}" presName="composite" presStyleCnt="0"/>
      <dgm:spPr/>
    </dgm:pt>
    <dgm:pt modelId="{D564FD18-7B2A-4EDF-9B4C-78C5D5BCF20D}" type="pres">
      <dgm:prSet presAssocID="{10F67334-BB03-4263-9333-1784FA6EEBF7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63DB2381-E600-4F1C-87C1-1939B34DD967}" type="pres">
      <dgm:prSet presAssocID="{10F67334-BB03-4263-9333-1784FA6EEBF7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C4D9BEBD-6ACA-41A7-A0B2-837F77C5B87B}" type="pres">
      <dgm:prSet presAssocID="{10F67334-BB03-4263-9333-1784FA6EEBF7}" presName="Accent" presStyleLbl="parChTrans1D1" presStyleIdx="1" presStyleCnt="3"/>
      <dgm:spPr/>
    </dgm:pt>
    <dgm:pt modelId="{CA651487-51A3-4DE9-86C8-3636C0E8EB1C}" type="pres">
      <dgm:prSet presAssocID="{10F67334-BB03-4263-9333-1784FA6EEBF7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52D5E028-41C8-4A3E-B29E-8CBE754E9497}" type="pres">
      <dgm:prSet presAssocID="{31BECD7C-E3C1-4703-A1E7-A5D6F3FB0731}" presName="sibTrans" presStyleCnt="0"/>
      <dgm:spPr/>
    </dgm:pt>
    <dgm:pt modelId="{4D28A8C9-593D-4655-818A-9809C79BC3C6}" type="pres">
      <dgm:prSet presAssocID="{9AFA006F-1320-44F1-BB5A-4DAFF16A7013}" presName="composite" presStyleCnt="0"/>
      <dgm:spPr/>
    </dgm:pt>
    <dgm:pt modelId="{E790F886-0E3D-4D45-ACD0-32E57F07218C}" type="pres">
      <dgm:prSet presAssocID="{9AFA006F-1320-44F1-BB5A-4DAFF16A701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BC9F96E2-5108-469E-8D67-813534C2DA1C}" type="pres">
      <dgm:prSet presAssocID="{9AFA006F-1320-44F1-BB5A-4DAFF16A7013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8E751089-67AA-4A22-B8B3-244A21A2059A}" type="pres">
      <dgm:prSet presAssocID="{9AFA006F-1320-44F1-BB5A-4DAFF16A7013}" presName="Accent" presStyleLbl="parChTrans1D1" presStyleIdx="2" presStyleCnt="3"/>
      <dgm:spPr/>
    </dgm:pt>
    <dgm:pt modelId="{0B770151-6BA0-44A4-AD57-63628E999196}" type="pres">
      <dgm:prSet presAssocID="{9AFA006F-1320-44F1-BB5A-4DAFF16A7013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C4B4104-582B-45A0-AA6D-A7BDF0E8857C}" type="presOf" srcId="{CE429EDB-968A-444B-BE2F-228656CCBCE8}" destId="{0B770151-6BA0-44A4-AD57-63628E999196}" srcOrd="0" destOrd="1" presId="urn:microsoft.com/office/officeart/2011/layout/TabList"/>
    <dgm:cxn modelId="{902D3C1F-4138-4A9A-BE55-AD69B442A352}" type="presOf" srcId="{39BD4A96-67F1-4DAF-817E-BDFD97F6B4A7}" destId="{A59143B2-B982-4110-AD9C-5C97CB91ACF3}" srcOrd="0" destOrd="0" presId="urn:microsoft.com/office/officeart/2011/layout/TabList"/>
    <dgm:cxn modelId="{22B8701F-7630-4A2B-AD38-505A7C11D594}" srcId="{10F67334-BB03-4263-9333-1784FA6EEBF7}" destId="{24254F52-5181-48E8-881D-7A93B6FA9FF4}" srcOrd="0" destOrd="0" parTransId="{348F7661-4455-4B81-BDB1-1D1A9DDAEFB2}" sibTransId="{D15F33F8-2AB8-41C2-AA68-F5EF0194A5DB}"/>
    <dgm:cxn modelId="{D93FDE27-80A8-43E2-BC16-DFC9E5778C7B}" type="presOf" srcId="{9AFA006F-1320-44F1-BB5A-4DAFF16A7013}" destId="{BC9F96E2-5108-469E-8D67-813534C2DA1C}" srcOrd="0" destOrd="0" presId="urn:microsoft.com/office/officeart/2011/layout/TabList"/>
    <dgm:cxn modelId="{80F2BB2A-7794-4059-8F00-9C91600AA56F}" type="presOf" srcId="{DFC25E82-F26F-4A01-B5DD-41001620DE01}" destId="{C188FAFA-7F39-446C-99FA-2A5F65F650E1}" srcOrd="0" destOrd="0" presId="urn:microsoft.com/office/officeart/2011/layout/TabList"/>
    <dgm:cxn modelId="{1727F133-56D8-4195-B181-D1A62C67BE7A}" srcId="{10F67334-BB03-4263-9333-1784FA6EEBF7}" destId="{D4F3E477-F3E5-4A89-A2CA-179ABA133EDC}" srcOrd="1" destOrd="0" parTransId="{BD8518BE-A36A-4BC6-8A67-9C63C51F7156}" sibTransId="{3B621DAE-E948-48F7-87D0-0F8806E43554}"/>
    <dgm:cxn modelId="{206B085D-BA0F-447D-A3F8-944626BAEFD1}" type="presOf" srcId="{D4F3E477-F3E5-4A89-A2CA-179ABA133EDC}" destId="{CA651487-51A3-4DE9-86C8-3636C0E8EB1C}" srcOrd="0" destOrd="0" presId="urn:microsoft.com/office/officeart/2011/layout/TabList"/>
    <dgm:cxn modelId="{8D85E66A-E6F0-410C-85F1-13A41CDECA28}" srcId="{536FD696-8CE2-4626-92AC-3BB5B3C6681B}" destId="{9AFA006F-1320-44F1-BB5A-4DAFF16A7013}" srcOrd="2" destOrd="0" parTransId="{A252358E-DC46-4E2B-AE37-FE80F50D1BAA}" sibTransId="{6B6F7F3F-DB8D-4F5E-9B54-3A1EC55E24D1}"/>
    <dgm:cxn modelId="{6BFEB673-FB2E-44DE-8621-9AAD1F13F5B7}" type="presOf" srcId="{10F67334-BB03-4263-9333-1784FA6EEBF7}" destId="{63DB2381-E600-4F1C-87C1-1939B34DD967}" srcOrd="0" destOrd="0" presId="urn:microsoft.com/office/officeart/2011/layout/TabList"/>
    <dgm:cxn modelId="{6CC1B785-6872-4A67-8B88-06F5CDE3E08D}" srcId="{536FD696-8CE2-4626-92AC-3BB5B3C6681B}" destId="{10F67334-BB03-4263-9333-1784FA6EEBF7}" srcOrd="1" destOrd="0" parTransId="{1A8B1571-D33A-4DC5-93D7-3E4C295F0A7A}" sibTransId="{31BECD7C-E3C1-4703-A1E7-A5D6F3FB0731}"/>
    <dgm:cxn modelId="{6A29878D-E1D9-4EB5-BEF2-5F21C2271EB0}" srcId="{39BD4A96-67F1-4DAF-817E-BDFD97F6B4A7}" destId="{12C57026-69F0-42A8-A333-B3233E20431A}" srcOrd="0" destOrd="0" parTransId="{56636FF8-5DCD-4DCF-A775-BF80FAE768F3}" sibTransId="{4C724562-A46B-4898-9F61-3413B7A0A6C1}"/>
    <dgm:cxn modelId="{8CC46893-BEDA-4283-8A14-9B17F8160730}" srcId="{9AFA006F-1320-44F1-BB5A-4DAFF16A7013}" destId="{DF3E293F-B5BC-4EAF-B1D2-E2879FDC531C}" srcOrd="0" destOrd="0" parTransId="{B505753B-9E03-4EBF-AEFE-71A2AB10FF3E}" sibTransId="{CB290F2A-1EC4-47BF-831E-FCB764AD9947}"/>
    <dgm:cxn modelId="{B913589C-7D8E-41F7-84EF-E6E7F5DDA0E0}" type="presOf" srcId="{536FD696-8CE2-4626-92AC-3BB5B3C6681B}" destId="{92F7787D-B601-4512-A4C2-85D4D6A4A159}" srcOrd="0" destOrd="0" presId="urn:microsoft.com/office/officeart/2011/layout/TabList"/>
    <dgm:cxn modelId="{6D6418A5-B954-49EB-A550-327E3BAA5FA9}" srcId="{9AFA006F-1320-44F1-BB5A-4DAFF16A7013}" destId="{456A44F2-27E7-47FA-86E3-044BDB1576A9}" srcOrd="1" destOrd="0" parTransId="{EAB7C85A-D58A-4593-AF6C-4D209BE818E5}" sibTransId="{0512DC39-8487-40F8-A313-550D2BBB655D}"/>
    <dgm:cxn modelId="{4A72D4C5-CE64-46FE-B109-0A30A1576868}" type="presOf" srcId="{456A44F2-27E7-47FA-86E3-044BDB1576A9}" destId="{0B770151-6BA0-44A4-AD57-63628E999196}" srcOrd="0" destOrd="0" presId="urn:microsoft.com/office/officeart/2011/layout/TabList"/>
    <dgm:cxn modelId="{EA70BCCD-F026-41DD-BF20-4625495A9F54}" type="presOf" srcId="{12C57026-69F0-42A8-A333-B3233E20431A}" destId="{17349F26-FFE2-4A0F-8557-FAFFA02EFDD0}" srcOrd="0" destOrd="0" presId="urn:microsoft.com/office/officeart/2011/layout/TabList"/>
    <dgm:cxn modelId="{8F4CEDD9-7158-4274-AF08-D766A3D0C21B}" srcId="{9AFA006F-1320-44F1-BB5A-4DAFF16A7013}" destId="{CE429EDB-968A-444B-BE2F-228656CCBCE8}" srcOrd="2" destOrd="0" parTransId="{84027B7A-0216-4412-A40B-DFE111F198F2}" sibTransId="{BBAF3E0B-2BD4-41DE-9177-221972B08C19}"/>
    <dgm:cxn modelId="{922392DE-8154-44F7-97F1-9F462B275049}" srcId="{10F67334-BB03-4263-9333-1784FA6EEBF7}" destId="{D72A2009-4A85-4996-9448-067418C4D11F}" srcOrd="2" destOrd="0" parTransId="{A22F00C2-A22A-4F53-8029-1857095E69B9}" sibTransId="{67F8C7CF-ADE7-478F-B5E5-D0E538A72DF9}"/>
    <dgm:cxn modelId="{B05ACCE2-08D6-42A4-9DB6-3547C1D4F172}" srcId="{536FD696-8CE2-4626-92AC-3BB5B3C6681B}" destId="{39BD4A96-67F1-4DAF-817E-BDFD97F6B4A7}" srcOrd="0" destOrd="0" parTransId="{045594EC-9A73-432A-9C2D-D03FAFE08D39}" sibTransId="{D42A1298-B383-4EBD-9271-C4C4E812784B}"/>
    <dgm:cxn modelId="{62D500E3-7DAA-41A7-833C-5C09C88E28EE}" type="presOf" srcId="{487AE145-8449-4202-BED6-48B06410D279}" destId="{C188FAFA-7F39-446C-99FA-2A5F65F650E1}" srcOrd="0" destOrd="1" presId="urn:microsoft.com/office/officeart/2011/layout/TabList"/>
    <dgm:cxn modelId="{6BD26CE5-B7B0-4066-8D07-709F86E994FE}" type="presOf" srcId="{DF3E293F-B5BC-4EAF-B1D2-E2879FDC531C}" destId="{E790F886-0E3D-4D45-ACD0-32E57F07218C}" srcOrd="0" destOrd="0" presId="urn:microsoft.com/office/officeart/2011/layout/TabList"/>
    <dgm:cxn modelId="{41D9E7EC-CA7E-4417-9FD1-EEEFE92E7E7A}" srcId="{39BD4A96-67F1-4DAF-817E-BDFD97F6B4A7}" destId="{DFC25E82-F26F-4A01-B5DD-41001620DE01}" srcOrd="1" destOrd="0" parTransId="{9864F372-5ED5-454A-80D2-2D278577D345}" sibTransId="{94A48084-3F9F-464C-83EA-C973472249B9}"/>
    <dgm:cxn modelId="{778F13F0-38D0-4667-BF07-9385B66BED21}" srcId="{39BD4A96-67F1-4DAF-817E-BDFD97F6B4A7}" destId="{487AE145-8449-4202-BED6-48B06410D279}" srcOrd="2" destOrd="0" parTransId="{8E1DB255-00BF-4C34-B699-4B5153120231}" sibTransId="{4EA31CA3-2CF7-402E-A417-07D8CAFF3227}"/>
    <dgm:cxn modelId="{E13E03F9-E039-41CC-9660-F45F860A5910}" type="presOf" srcId="{24254F52-5181-48E8-881D-7A93B6FA9FF4}" destId="{D564FD18-7B2A-4EDF-9B4C-78C5D5BCF20D}" srcOrd="0" destOrd="0" presId="urn:microsoft.com/office/officeart/2011/layout/TabList"/>
    <dgm:cxn modelId="{ADEAC4FD-1215-4DA5-913A-DA2FEFF8AA28}" type="presOf" srcId="{D72A2009-4A85-4996-9448-067418C4D11F}" destId="{CA651487-51A3-4DE9-86C8-3636C0E8EB1C}" srcOrd="0" destOrd="1" presId="urn:microsoft.com/office/officeart/2011/layout/TabList"/>
    <dgm:cxn modelId="{4A508D4B-1372-45CC-9E9F-96136EB6097D}" type="presParOf" srcId="{92F7787D-B601-4512-A4C2-85D4D6A4A159}" destId="{6B6CB00A-0CD8-4C84-89A9-C047CD73432B}" srcOrd="0" destOrd="0" presId="urn:microsoft.com/office/officeart/2011/layout/TabList"/>
    <dgm:cxn modelId="{D3106237-B0E3-4C45-B6B9-320407DB9E1C}" type="presParOf" srcId="{6B6CB00A-0CD8-4C84-89A9-C047CD73432B}" destId="{17349F26-FFE2-4A0F-8557-FAFFA02EFDD0}" srcOrd="0" destOrd="0" presId="urn:microsoft.com/office/officeart/2011/layout/TabList"/>
    <dgm:cxn modelId="{942FFC64-717C-40F5-BDBF-25CF04CAA5AF}" type="presParOf" srcId="{6B6CB00A-0CD8-4C84-89A9-C047CD73432B}" destId="{A59143B2-B982-4110-AD9C-5C97CB91ACF3}" srcOrd="1" destOrd="0" presId="urn:microsoft.com/office/officeart/2011/layout/TabList"/>
    <dgm:cxn modelId="{9A21AF78-4682-45C2-92AF-2B1053004D6C}" type="presParOf" srcId="{6B6CB00A-0CD8-4C84-89A9-C047CD73432B}" destId="{E3730C42-86A1-498A-99C8-AE17AAC0FEAE}" srcOrd="2" destOrd="0" presId="urn:microsoft.com/office/officeart/2011/layout/TabList"/>
    <dgm:cxn modelId="{32D7B416-FBFF-4977-AFD5-20A5B1738EB5}" type="presParOf" srcId="{92F7787D-B601-4512-A4C2-85D4D6A4A159}" destId="{C188FAFA-7F39-446C-99FA-2A5F65F650E1}" srcOrd="1" destOrd="0" presId="urn:microsoft.com/office/officeart/2011/layout/TabList"/>
    <dgm:cxn modelId="{13843B70-7A84-47AE-A758-1298FF710874}" type="presParOf" srcId="{92F7787D-B601-4512-A4C2-85D4D6A4A159}" destId="{C93B3B9B-33BC-442D-BC34-CB2C05411E21}" srcOrd="2" destOrd="0" presId="urn:microsoft.com/office/officeart/2011/layout/TabList"/>
    <dgm:cxn modelId="{D54B3930-8041-43B0-81FD-079E66DAEDCE}" type="presParOf" srcId="{92F7787D-B601-4512-A4C2-85D4D6A4A159}" destId="{32530CAB-E965-4749-8D9D-EE1B15AF1C6B}" srcOrd="3" destOrd="0" presId="urn:microsoft.com/office/officeart/2011/layout/TabList"/>
    <dgm:cxn modelId="{43E3C593-FB96-42A1-807A-B10CBD9DE0FB}" type="presParOf" srcId="{32530CAB-E965-4749-8D9D-EE1B15AF1C6B}" destId="{D564FD18-7B2A-4EDF-9B4C-78C5D5BCF20D}" srcOrd="0" destOrd="0" presId="urn:microsoft.com/office/officeart/2011/layout/TabList"/>
    <dgm:cxn modelId="{275F3A21-0084-42A0-8203-6613443692B2}" type="presParOf" srcId="{32530CAB-E965-4749-8D9D-EE1B15AF1C6B}" destId="{63DB2381-E600-4F1C-87C1-1939B34DD967}" srcOrd="1" destOrd="0" presId="urn:microsoft.com/office/officeart/2011/layout/TabList"/>
    <dgm:cxn modelId="{703B5425-A609-4B0A-A636-3BD83B6B3E90}" type="presParOf" srcId="{32530CAB-E965-4749-8D9D-EE1B15AF1C6B}" destId="{C4D9BEBD-6ACA-41A7-A0B2-837F77C5B87B}" srcOrd="2" destOrd="0" presId="urn:microsoft.com/office/officeart/2011/layout/TabList"/>
    <dgm:cxn modelId="{521DBCC1-8263-4C96-AA8E-92AADE54C9F6}" type="presParOf" srcId="{92F7787D-B601-4512-A4C2-85D4D6A4A159}" destId="{CA651487-51A3-4DE9-86C8-3636C0E8EB1C}" srcOrd="4" destOrd="0" presId="urn:microsoft.com/office/officeart/2011/layout/TabList"/>
    <dgm:cxn modelId="{3965AF85-EA8B-4174-BDED-80A3F7F23F5E}" type="presParOf" srcId="{92F7787D-B601-4512-A4C2-85D4D6A4A159}" destId="{52D5E028-41C8-4A3E-B29E-8CBE754E9497}" srcOrd="5" destOrd="0" presId="urn:microsoft.com/office/officeart/2011/layout/TabList"/>
    <dgm:cxn modelId="{FDC387B5-C87F-43ED-9B93-CD5C6254D51E}" type="presParOf" srcId="{92F7787D-B601-4512-A4C2-85D4D6A4A159}" destId="{4D28A8C9-593D-4655-818A-9809C79BC3C6}" srcOrd="6" destOrd="0" presId="urn:microsoft.com/office/officeart/2011/layout/TabList"/>
    <dgm:cxn modelId="{4C861155-58A5-4EFF-9B63-2750B9F41772}" type="presParOf" srcId="{4D28A8C9-593D-4655-818A-9809C79BC3C6}" destId="{E790F886-0E3D-4D45-ACD0-32E57F07218C}" srcOrd="0" destOrd="0" presId="urn:microsoft.com/office/officeart/2011/layout/TabList"/>
    <dgm:cxn modelId="{3511D78C-DEC2-4213-A263-6423AFA0EB54}" type="presParOf" srcId="{4D28A8C9-593D-4655-818A-9809C79BC3C6}" destId="{BC9F96E2-5108-469E-8D67-813534C2DA1C}" srcOrd="1" destOrd="0" presId="urn:microsoft.com/office/officeart/2011/layout/TabList"/>
    <dgm:cxn modelId="{12B1E59C-1F81-43C9-BD32-20614E7ED780}" type="presParOf" srcId="{4D28A8C9-593D-4655-818A-9809C79BC3C6}" destId="{8E751089-67AA-4A22-B8B3-244A21A2059A}" srcOrd="2" destOrd="0" presId="urn:microsoft.com/office/officeart/2011/layout/TabList"/>
    <dgm:cxn modelId="{B15E8B12-2713-484E-98A2-00E62AECBC4C}" type="presParOf" srcId="{92F7787D-B601-4512-A4C2-85D4D6A4A159}" destId="{0B770151-6BA0-44A4-AD57-63628E999196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0CB4-0619-47EF-A746-365405D39958}">
      <dsp:nvSpPr>
        <dsp:cNvPr id="0" name=""/>
        <dsp:cNvSpPr/>
      </dsp:nvSpPr>
      <dsp:spPr>
        <a:xfrm>
          <a:off x="0" y="381"/>
          <a:ext cx="4716462" cy="892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6D826-A6E6-42EC-BF0E-9025B33009B2}">
      <dsp:nvSpPr>
        <dsp:cNvPr id="0" name=""/>
        <dsp:cNvSpPr/>
      </dsp:nvSpPr>
      <dsp:spPr>
        <a:xfrm>
          <a:off x="269954" y="201173"/>
          <a:ext cx="490826" cy="4908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FC8C9-03E6-4269-9DB7-824A4479C21C}">
      <dsp:nvSpPr>
        <dsp:cNvPr id="0" name=""/>
        <dsp:cNvSpPr/>
      </dsp:nvSpPr>
      <dsp:spPr>
        <a:xfrm>
          <a:off x="1030734" y="381"/>
          <a:ext cx="3685727" cy="89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47" tIns="94447" rIns="94447" bIns="944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PARADIGMA ALAM</a:t>
          </a:r>
        </a:p>
      </dsp:txBody>
      <dsp:txXfrm>
        <a:off x="1030734" y="381"/>
        <a:ext cx="3685727" cy="892410"/>
      </dsp:txXfrm>
    </dsp:sp>
    <dsp:sp modelId="{B58CA141-504B-412A-818E-73651C363A3D}">
      <dsp:nvSpPr>
        <dsp:cNvPr id="0" name=""/>
        <dsp:cNvSpPr/>
      </dsp:nvSpPr>
      <dsp:spPr>
        <a:xfrm>
          <a:off x="0" y="1115895"/>
          <a:ext cx="4716462" cy="892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95015-001F-49EB-8731-0714E310C46E}">
      <dsp:nvSpPr>
        <dsp:cNvPr id="0" name=""/>
        <dsp:cNvSpPr/>
      </dsp:nvSpPr>
      <dsp:spPr>
        <a:xfrm>
          <a:off x="269954" y="1316687"/>
          <a:ext cx="490826" cy="4908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416B8-BF6E-4B19-A8CD-80E01FEB1ED8}">
      <dsp:nvSpPr>
        <dsp:cNvPr id="0" name=""/>
        <dsp:cNvSpPr/>
      </dsp:nvSpPr>
      <dsp:spPr>
        <a:xfrm>
          <a:off x="1030734" y="1115895"/>
          <a:ext cx="3685727" cy="89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47" tIns="94447" rIns="94447" bIns="944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MERDEKA BELAJAR</a:t>
          </a:r>
        </a:p>
      </dsp:txBody>
      <dsp:txXfrm>
        <a:off x="1030734" y="1115895"/>
        <a:ext cx="3685727" cy="892410"/>
      </dsp:txXfrm>
    </dsp:sp>
    <dsp:sp modelId="{2DD6782C-3741-43AC-8E3F-C7C2A5A092FE}">
      <dsp:nvSpPr>
        <dsp:cNvPr id="0" name=""/>
        <dsp:cNvSpPr/>
      </dsp:nvSpPr>
      <dsp:spPr>
        <a:xfrm>
          <a:off x="0" y="2231408"/>
          <a:ext cx="4716462" cy="8924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3D4D5-84E6-41EE-BF94-D56D24841B8B}">
      <dsp:nvSpPr>
        <dsp:cNvPr id="0" name=""/>
        <dsp:cNvSpPr/>
      </dsp:nvSpPr>
      <dsp:spPr>
        <a:xfrm>
          <a:off x="269954" y="2432201"/>
          <a:ext cx="490826" cy="4908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9C6B6-F051-4AFC-B696-34674ED32FC0}">
      <dsp:nvSpPr>
        <dsp:cNvPr id="0" name=""/>
        <dsp:cNvSpPr/>
      </dsp:nvSpPr>
      <dsp:spPr>
        <a:xfrm>
          <a:off x="1030734" y="2231408"/>
          <a:ext cx="3685727" cy="89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47" tIns="94447" rIns="94447" bIns="944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HEUTAGOGI DALAM PRAKTIK</a:t>
          </a:r>
        </a:p>
      </dsp:txBody>
      <dsp:txXfrm>
        <a:off x="1030734" y="2231408"/>
        <a:ext cx="3685727" cy="892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965192" y="754029"/>
          <a:ext cx="581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1103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0451" y="796688"/>
        <a:ext cx="30585" cy="6123"/>
      </dsp:txXfrm>
    </dsp:sp>
    <dsp:sp modelId="{591CA60E-213E-7B4B-B9DE-D89D137D3DA9}">
      <dsp:nvSpPr>
        <dsp:cNvPr id="0" name=""/>
        <dsp:cNvSpPr/>
      </dsp:nvSpPr>
      <dsp:spPr>
        <a:xfrm>
          <a:off x="1307409" y="1875"/>
          <a:ext cx="2659582" cy="15957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bg1"/>
              </a:solidFill>
            </a:rPr>
            <a:t>Banjir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informasi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07409" y="1875"/>
        <a:ext cx="2659582" cy="1595749"/>
      </dsp:txXfrm>
    </dsp:sp>
    <dsp:sp modelId="{DD741774-D280-DD46-9C9B-33FE253D22FC}">
      <dsp:nvSpPr>
        <dsp:cNvPr id="0" name=""/>
        <dsp:cNvSpPr/>
      </dsp:nvSpPr>
      <dsp:spPr>
        <a:xfrm>
          <a:off x="2637200" y="1595824"/>
          <a:ext cx="3271286" cy="581103"/>
        </a:xfrm>
        <a:custGeom>
          <a:avLst/>
          <a:gdLst/>
          <a:ahLst/>
          <a:cxnLst/>
          <a:rect l="0" t="0" r="0" b="0"/>
          <a:pathLst>
            <a:path>
              <a:moveTo>
                <a:pt x="3271286" y="0"/>
              </a:moveTo>
              <a:lnTo>
                <a:pt x="3271286" y="307651"/>
              </a:lnTo>
              <a:lnTo>
                <a:pt x="0" y="307651"/>
              </a:lnTo>
              <a:lnTo>
                <a:pt x="0" y="581103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189644" y="1883314"/>
        <a:ext cx="166399" cy="6123"/>
      </dsp:txXfrm>
    </dsp:sp>
    <dsp:sp modelId="{1FC37317-8B75-7A4E-B46A-6C6A45F69C67}">
      <dsp:nvSpPr>
        <dsp:cNvPr id="0" name=""/>
        <dsp:cNvSpPr/>
      </dsp:nvSpPr>
      <dsp:spPr>
        <a:xfrm>
          <a:off x="4578695" y="1875"/>
          <a:ext cx="2659582" cy="15957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bg1"/>
              </a:solidFill>
            </a:rPr>
            <a:t>Berbagai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keterampilan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bisa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dipelajari</a:t>
          </a:r>
          <a:r>
            <a:rPr lang="en-ID" sz="2000" kern="1200" dirty="0">
              <a:solidFill>
                <a:schemeClr val="bg1"/>
              </a:solidFill>
            </a:rPr>
            <a:t> di </a:t>
          </a:r>
          <a:r>
            <a:rPr lang="en-ID" sz="2000" kern="1200" dirty="0" err="1">
              <a:solidFill>
                <a:schemeClr val="bg1"/>
              </a:solidFill>
            </a:rPr>
            <a:t>luar</a:t>
          </a:r>
          <a:r>
            <a:rPr lang="en-ID" sz="2000" kern="1200" dirty="0">
              <a:solidFill>
                <a:schemeClr val="bg1"/>
              </a:solidFill>
            </a:rPr>
            <a:t> Pendidikan formal (dan gratis)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578695" y="1875"/>
        <a:ext cx="2659582" cy="1595749"/>
      </dsp:txXfrm>
    </dsp:sp>
    <dsp:sp modelId="{63AED5AC-6A4E-294A-8C0F-D72D7D241108}">
      <dsp:nvSpPr>
        <dsp:cNvPr id="0" name=""/>
        <dsp:cNvSpPr/>
      </dsp:nvSpPr>
      <dsp:spPr>
        <a:xfrm>
          <a:off x="3965192" y="2961483"/>
          <a:ext cx="581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1103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0451" y="3004141"/>
        <a:ext cx="30585" cy="6123"/>
      </dsp:txXfrm>
    </dsp:sp>
    <dsp:sp modelId="{F14BE627-E883-874F-A626-EC388DCE8D9B}">
      <dsp:nvSpPr>
        <dsp:cNvPr id="0" name=""/>
        <dsp:cNvSpPr/>
      </dsp:nvSpPr>
      <dsp:spPr>
        <a:xfrm>
          <a:off x="1307409" y="2209328"/>
          <a:ext cx="2659582" cy="15957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>
              <a:solidFill>
                <a:schemeClr val="bg1"/>
              </a:solidFill>
            </a:rPr>
            <a:t>Pendidikan formal </a:t>
          </a:r>
          <a:r>
            <a:rPr lang="en-ID" sz="2000" kern="1200" dirty="0" err="1">
              <a:solidFill>
                <a:schemeClr val="bg1"/>
              </a:solidFill>
            </a:rPr>
            <a:t>tidak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menjadi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keharusan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dalam</a:t>
          </a:r>
          <a:r>
            <a:rPr lang="en-ID" sz="2000" kern="1200" dirty="0">
              <a:solidFill>
                <a:schemeClr val="bg1"/>
              </a:solidFill>
            </a:rPr>
            <a:t> dunia </a:t>
          </a:r>
          <a:r>
            <a:rPr lang="en-ID" sz="2000" kern="1200" dirty="0" err="1">
              <a:solidFill>
                <a:schemeClr val="bg1"/>
              </a:solidFill>
            </a:rPr>
            <a:t>kerja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07409" y="2209328"/>
        <a:ext cx="2659582" cy="1595749"/>
      </dsp:txXfrm>
    </dsp:sp>
    <dsp:sp modelId="{D42A6699-F599-8045-897A-5A654DF673C0}">
      <dsp:nvSpPr>
        <dsp:cNvPr id="0" name=""/>
        <dsp:cNvSpPr/>
      </dsp:nvSpPr>
      <dsp:spPr>
        <a:xfrm>
          <a:off x="4578695" y="2209328"/>
          <a:ext cx="2659582" cy="1595749"/>
        </a:xfrm>
        <a:prstGeom prst="rect">
          <a:avLst/>
        </a:prstGeom>
        <a:solidFill>
          <a:schemeClr val="accent1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322" tIns="136796" rIns="130322" bIns="13679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>
              <a:solidFill>
                <a:schemeClr val="bg1"/>
              </a:solidFill>
            </a:rPr>
            <a:t>Pekerjaan</a:t>
          </a:r>
          <a:r>
            <a:rPr lang="en-ID" sz="2000" kern="1200" dirty="0">
              <a:solidFill>
                <a:schemeClr val="bg1"/>
              </a:solidFill>
            </a:rPr>
            <a:t> yang </a:t>
          </a:r>
          <a:r>
            <a:rPr lang="en-ID" sz="2000" kern="1200" dirty="0" err="1">
              <a:solidFill>
                <a:schemeClr val="bg1"/>
              </a:solidFill>
            </a:rPr>
            <a:t>menuntut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keterampilan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tingkat</a:t>
          </a:r>
          <a:r>
            <a:rPr lang="en-ID" sz="2000" kern="1200" dirty="0">
              <a:solidFill>
                <a:schemeClr val="bg1"/>
              </a:solidFill>
            </a:rPr>
            <a:t> </a:t>
          </a:r>
          <a:r>
            <a:rPr lang="en-ID" sz="2000" kern="1200" dirty="0" err="1">
              <a:solidFill>
                <a:schemeClr val="bg1"/>
              </a:solidFill>
            </a:rPr>
            <a:t>tinggi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578695" y="2209328"/>
        <a:ext cx="2659582" cy="1595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4DE89-9921-477A-B840-1BA67FC3A177}">
      <dsp:nvSpPr>
        <dsp:cNvPr id="0" name=""/>
        <dsp:cNvSpPr/>
      </dsp:nvSpPr>
      <dsp:spPr>
        <a:xfrm>
          <a:off x="5025347" y="2694296"/>
          <a:ext cx="2207564" cy="22075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300" kern="1200" dirty="0" err="1"/>
            <a:t>Heutagogi</a:t>
          </a:r>
          <a:endParaRPr lang="en-ID" sz="2300" kern="1200" dirty="0"/>
        </a:p>
      </dsp:txBody>
      <dsp:txXfrm>
        <a:off x="5348637" y="3017586"/>
        <a:ext cx="1560984" cy="1560984"/>
      </dsp:txXfrm>
    </dsp:sp>
    <dsp:sp modelId="{0E39E22B-B333-4EB9-8E0E-85C218EBB3EC}">
      <dsp:nvSpPr>
        <dsp:cNvPr id="0" name=""/>
        <dsp:cNvSpPr/>
      </dsp:nvSpPr>
      <dsp:spPr>
        <a:xfrm rot="10800000">
          <a:off x="2787040" y="3483500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D2BF6-13EA-42E9-8BDD-56DB07E0A1B8}">
      <dsp:nvSpPr>
        <dsp:cNvPr id="0" name=""/>
        <dsp:cNvSpPr/>
      </dsp:nvSpPr>
      <dsp:spPr>
        <a:xfrm>
          <a:off x="2014393" y="3179960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Eksplorasi</a:t>
          </a:r>
          <a:endParaRPr lang="en-ID" sz="1300" kern="1200" dirty="0"/>
        </a:p>
      </dsp:txBody>
      <dsp:txXfrm>
        <a:off x="2050601" y="3216168"/>
        <a:ext cx="1472878" cy="1163819"/>
      </dsp:txXfrm>
    </dsp:sp>
    <dsp:sp modelId="{C9444744-D5BA-4CA0-8C31-F36F6E85E269}">
      <dsp:nvSpPr>
        <dsp:cNvPr id="0" name=""/>
        <dsp:cNvSpPr/>
      </dsp:nvSpPr>
      <dsp:spPr>
        <a:xfrm rot="12960000">
          <a:off x="3223339" y="2140711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756772"/>
            <a:satOff val="2098"/>
            <a:lumOff val="86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669A7-3CDF-44ED-B708-35E47E5477E8}">
      <dsp:nvSpPr>
        <dsp:cNvPr id="0" name=""/>
        <dsp:cNvSpPr/>
      </dsp:nvSpPr>
      <dsp:spPr>
        <a:xfrm>
          <a:off x="2652675" y="1215529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-756772"/>
            <a:satOff val="2098"/>
            <a:lumOff val="86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Mencipta</a:t>
          </a:r>
          <a:endParaRPr lang="en-ID" sz="1300" kern="1200" dirty="0"/>
        </a:p>
      </dsp:txBody>
      <dsp:txXfrm>
        <a:off x="2688883" y="1251737"/>
        <a:ext cx="1472878" cy="1163819"/>
      </dsp:txXfrm>
    </dsp:sp>
    <dsp:sp modelId="{E0B46CCD-94D0-4C85-A207-145BA34F9F54}">
      <dsp:nvSpPr>
        <dsp:cNvPr id="0" name=""/>
        <dsp:cNvSpPr/>
      </dsp:nvSpPr>
      <dsp:spPr>
        <a:xfrm rot="15120000">
          <a:off x="4365583" y="1310822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1513545"/>
            <a:satOff val="419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4CF47-3E2C-4574-A890-641754E63F23}">
      <dsp:nvSpPr>
        <dsp:cNvPr id="0" name=""/>
        <dsp:cNvSpPr/>
      </dsp:nvSpPr>
      <dsp:spPr>
        <a:xfrm>
          <a:off x="4323720" y="1444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-1513545"/>
            <a:satOff val="4196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Kolaborasi</a:t>
          </a:r>
          <a:endParaRPr lang="en-ID" sz="1300" kern="1200" dirty="0"/>
        </a:p>
      </dsp:txBody>
      <dsp:txXfrm>
        <a:off x="4359928" y="37652"/>
        <a:ext cx="1472878" cy="1163819"/>
      </dsp:txXfrm>
    </dsp:sp>
    <dsp:sp modelId="{B70C71AD-4B6E-447B-AA81-9544244E83E5}">
      <dsp:nvSpPr>
        <dsp:cNvPr id="0" name=""/>
        <dsp:cNvSpPr/>
      </dsp:nvSpPr>
      <dsp:spPr>
        <a:xfrm rot="17280000">
          <a:off x="5777475" y="1310822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2270317"/>
            <a:satOff val="6295"/>
            <a:lumOff val="2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8D858-ED0C-4903-A9F2-48CD7A2377CD}">
      <dsp:nvSpPr>
        <dsp:cNvPr id="0" name=""/>
        <dsp:cNvSpPr/>
      </dsp:nvSpPr>
      <dsp:spPr>
        <a:xfrm>
          <a:off x="6389244" y="1444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-2270317"/>
            <a:satOff val="6295"/>
            <a:lumOff val="2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Menghubungkan</a:t>
          </a:r>
          <a:endParaRPr lang="en-ID" sz="1300" kern="1200" dirty="0"/>
        </a:p>
      </dsp:txBody>
      <dsp:txXfrm>
        <a:off x="6425452" y="37652"/>
        <a:ext cx="1472878" cy="1163819"/>
      </dsp:txXfrm>
    </dsp:sp>
    <dsp:sp modelId="{51455377-5406-4839-81FD-578AC24ED9D2}">
      <dsp:nvSpPr>
        <dsp:cNvPr id="0" name=""/>
        <dsp:cNvSpPr/>
      </dsp:nvSpPr>
      <dsp:spPr>
        <a:xfrm rot="19440000">
          <a:off x="6919720" y="2140711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3027089"/>
            <a:satOff val="8393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8BD73-2AC6-4FB7-976E-364BC198766D}">
      <dsp:nvSpPr>
        <dsp:cNvPr id="0" name=""/>
        <dsp:cNvSpPr/>
      </dsp:nvSpPr>
      <dsp:spPr>
        <a:xfrm>
          <a:off x="8060289" y="1215529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-3027089"/>
            <a:satOff val="8393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Berbagi</a:t>
          </a:r>
          <a:endParaRPr lang="en-ID" sz="1300" kern="1200" dirty="0"/>
        </a:p>
      </dsp:txBody>
      <dsp:txXfrm>
        <a:off x="8096497" y="1251737"/>
        <a:ext cx="1472878" cy="1163819"/>
      </dsp:txXfrm>
    </dsp:sp>
    <dsp:sp modelId="{250A4ACE-43B4-460C-8DE4-75AE1C9F5441}">
      <dsp:nvSpPr>
        <dsp:cNvPr id="0" name=""/>
        <dsp:cNvSpPr/>
      </dsp:nvSpPr>
      <dsp:spPr>
        <a:xfrm>
          <a:off x="7356018" y="3483500"/>
          <a:ext cx="2115200" cy="62915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3783861"/>
            <a:satOff val="10491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CBC-7141-4BC9-ABA4-295097BB55C3}">
      <dsp:nvSpPr>
        <dsp:cNvPr id="0" name=""/>
        <dsp:cNvSpPr/>
      </dsp:nvSpPr>
      <dsp:spPr>
        <a:xfrm>
          <a:off x="8698571" y="3179960"/>
          <a:ext cx="1545294" cy="1236235"/>
        </a:xfrm>
        <a:prstGeom prst="roundRect">
          <a:avLst>
            <a:gd name="adj" fmla="val 10000"/>
          </a:avLst>
        </a:prstGeom>
        <a:solidFill>
          <a:schemeClr val="accent2">
            <a:hueOff val="-3783861"/>
            <a:satOff val="10491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300" kern="1200" dirty="0" err="1"/>
            <a:t>Refleksi</a:t>
          </a:r>
          <a:endParaRPr lang="en-ID" sz="1300" kern="1200" dirty="0"/>
        </a:p>
      </dsp:txBody>
      <dsp:txXfrm>
        <a:off x="8734779" y="3216168"/>
        <a:ext cx="1472878" cy="1163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CC5FF-01C2-465D-9B20-BD4913E96677}">
      <dsp:nvSpPr>
        <dsp:cNvPr id="0" name=""/>
        <dsp:cNvSpPr/>
      </dsp:nvSpPr>
      <dsp:spPr>
        <a:xfrm>
          <a:off x="0" y="4246558"/>
          <a:ext cx="99060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8DA6C-C0C9-46CE-9E4F-82F3054FF13C}">
      <dsp:nvSpPr>
        <dsp:cNvPr id="0" name=""/>
        <dsp:cNvSpPr/>
      </dsp:nvSpPr>
      <dsp:spPr>
        <a:xfrm>
          <a:off x="0" y="2422594"/>
          <a:ext cx="99060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5292E-29FE-4026-BFC1-7BB1837E2298}">
      <dsp:nvSpPr>
        <dsp:cNvPr id="0" name=""/>
        <dsp:cNvSpPr/>
      </dsp:nvSpPr>
      <dsp:spPr>
        <a:xfrm>
          <a:off x="0" y="598629"/>
          <a:ext cx="99060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5CAE3-C0A3-4C8B-AC2D-EED46005626C}">
      <dsp:nvSpPr>
        <dsp:cNvPr id="0" name=""/>
        <dsp:cNvSpPr/>
      </dsp:nvSpPr>
      <dsp:spPr>
        <a:xfrm>
          <a:off x="2575560" y="667"/>
          <a:ext cx="7330440" cy="59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100" kern="1200" dirty="0"/>
        </a:p>
      </dsp:txBody>
      <dsp:txXfrm>
        <a:off x="2575560" y="667"/>
        <a:ext cx="7330440" cy="597962"/>
      </dsp:txXfrm>
    </dsp:sp>
    <dsp:sp modelId="{1FAAE74A-0F85-49F9-ABA6-195CA95F42B9}">
      <dsp:nvSpPr>
        <dsp:cNvPr id="0" name=""/>
        <dsp:cNvSpPr/>
      </dsp:nvSpPr>
      <dsp:spPr>
        <a:xfrm>
          <a:off x="0" y="667"/>
          <a:ext cx="2575560" cy="59796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100" b="1" kern="1200" dirty="0" err="1">
              <a:solidFill>
                <a:schemeClr val="bg2"/>
              </a:solidFill>
            </a:rPr>
            <a:t>Eksplorasi</a:t>
          </a:r>
          <a:endParaRPr lang="en-ID" sz="3100" b="1" kern="1200" dirty="0">
            <a:solidFill>
              <a:schemeClr val="bg2"/>
            </a:solidFill>
          </a:endParaRPr>
        </a:p>
      </dsp:txBody>
      <dsp:txXfrm>
        <a:off x="29195" y="29862"/>
        <a:ext cx="2517170" cy="568767"/>
      </dsp:txXfrm>
    </dsp:sp>
    <dsp:sp modelId="{3F571E5E-1F36-496E-9D8C-AC845F9E05F0}">
      <dsp:nvSpPr>
        <dsp:cNvPr id="0" name=""/>
        <dsp:cNvSpPr/>
      </dsp:nvSpPr>
      <dsp:spPr>
        <a:xfrm>
          <a:off x="0" y="598629"/>
          <a:ext cx="9906000" cy="119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kern="1200" dirty="0" err="1"/>
            <a:t>Peserta</a:t>
          </a:r>
          <a:r>
            <a:rPr lang="en-ID" sz="2000" kern="1200" dirty="0"/>
            <a:t> </a:t>
          </a:r>
          <a:r>
            <a:rPr lang="en-ID" sz="2000" kern="1200" dirty="0" err="1"/>
            <a:t>didik</a:t>
          </a:r>
          <a:r>
            <a:rPr lang="en-ID" sz="2000" kern="1200" dirty="0"/>
            <a:t> </a:t>
          </a:r>
          <a:r>
            <a:rPr lang="en-ID" sz="2000" kern="1200" dirty="0" err="1"/>
            <a:t>harus</a:t>
          </a:r>
          <a:r>
            <a:rPr lang="en-ID" sz="2000" kern="1200" dirty="0"/>
            <a:t> </a:t>
          </a:r>
          <a:r>
            <a:rPr lang="en-ID" sz="2000" kern="1200" dirty="0" err="1"/>
            <a:t>memiliki</a:t>
          </a:r>
          <a:r>
            <a:rPr lang="en-ID" sz="2000" kern="1200" dirty="0"/>
            <a:t> </a:t>
          </a:r>
          <a:r>
            <a:rPr lang="en-ID" sz="2000" kern="1200" dirty="0" err="1"/>
            <a:t>kebebasan</a:t>
          </a:r>
          <a:r>
            <a:rPr lang="en-ID" sz="2000" kern="1200" dirty="0"/>
            <a:t> </a:t>
          </a:r>
          <a:r>
            <a:rPr lang="en-ID" sz="2000" kern="1200" dirty="0" err="1"/>
            <a:t>untuk</a:t>
          </a:r>
          <a:r>
            <a:rPr lang="en-ID" sz="2000" kern="1200" dirty="0"/>
            <a:t> </a:t>
          </a:r>
          <a:r>
            <a:rPr lang="en-ID" sz="2000" kern="1200" dirty="0" err="1"/>
            <a:t>mengeksplorasi</a:t>
          </a:r>
          <a:r>
            <a:rPr lang="en-ID" sz="2000" kern="1200" dirty="0"/>
            <a:t> </a:t>
          </a:r>
          <a:r>
            <a:rPr lang="en-ID" sz="2000" kern="1200" dirty="0" err="1"/>
            <a:t>berbagai</a:t>
          </a:r>
          <a:r>
            <a:rPr lang="en-ID" sz="2000" kern="1200" dirty="0"/>
            <a:t> </a:t>
          </a:r>
          <a:r>
            <a:rPr lang="en-ID" sz="2000" kern="1200" dirty="0" err="1"/>
            <a:t>pola</a:t>
          </a:r>
          <a:r>
            <a:rPr lang="en-ID" sz="2000" kern="1200" dirty="0"/>
            <a:t> dan </a:t>
          </a:r>
          <a:r>
            <a:rPr lang="en-ID" sz="2000" kern="1200" dirty="0" err="1"/>
            <a:t>sumber</a:t>
          </a:r>
          <a:r>
            <a:rPr lang="en-ID" sz="2000" kern="1200" dirty="0"/>
            <a:t> </a:t>
          </a:r>
          <a:r>
            <a:rPr lang="en-ID" sz="2000" kern="1200" dirty="0" err="1"/>
            <a:t>pengetahuan</a:t>
          </a:r>
          <a:endParaRPr lang="en-ID" sz="2000" kern="1200" dirty="0"/>
        </a:p>
      </dsp:txBody>
      <dsp:txXfrm>
        <a:off x="0" y="598629"/>
        <a:ext cx="9906000" cy="1196103"/>
      </dsp:txXfrm>
    </dsp:sp>
    <dsp:sp modelId="{377B907B-4390-495F-95BA-6A0CB211E4CD}">
      <dsp:nvSpPr>
        <dsp:cNvPr id="0" name=""/>
        <dsp:cNvSpPr/>
      </dsp:nvSpPr>
      <dsp:spPr>
        <a:xfrm>
          <a:off x="2575560" y="1824631"/>
          <a:ext cx="7330440" cy="59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100" kern="1200" dirty="0"/>
        </a:p>
      </dsp:txBody>
      <dsp:txXfrm>
        <a:off x="2575560" y="1824631"/>
        <a:ext cx="7330440" cy="597962"/>
      </dsp:txXfrm>
    </dsp:sp>
    <dsp:sp modelId="{09B11BA7-9A40-4F30-A5FE-89548FA1BA08}">
      <dsp:nvSpPr>
        <dsp:cNvPr id="0" name=""/>
        <dsp:cNvSpPr/>
      </dsp:nvSpPr>
      <dsp:spPr>
        <a:xfrm>
          <a:off x="0" y="1824631"/>
          <a:ext cx="2575560" cy="59796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100" b="1" kern="1200" dirty="0" err="1">
              <a:solidFill>
                <a:schemeClr val="bg2"/>
              </a:solidFill>
            </a:rPr>
            <a:t>Mencipta</a:t>
          </a:r>
          <a:endParaRPr lang="en-ID" sz="3100" b="1" kern="1200" dirty="0">
            <a:solidFill>
              <a:schemeClr val="bg2"/>
            </a:solidFill>
          </a:endParaRPr>
        </a:p>
      </dsp:txBody>
      <dsp:txXfrm>
        <a:off x="29195" y="1853826"/>
        <a:ext cx="2517170" cy="568767"/>
      </dsp:txXfrm>
    </dsp:sp>
    <dsp:sp modelId="{CA5F57FE-678E-4CB6-AB41-7BAD390013B2}">
      <dsp:nvSpPr>
        <dsp:cNvPr id="0" name=""/>
        <dsp:cNvSpPr/>
      </dsp:nvSpPr>
      <dsp:spPr>
        <a:xfrm>
          <a:off x="0" y="2422594"/>
          <a:ext cx="9906000" cy="119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kern="1200" dirty="0" err="1"/>
            <a:t>Peserta</a:t>
          </a:r>
          <a:r>
            <a:rPr lang="en-ID" sz="2000" kern="1200" dirty="0"/>
            <a:t> </a:t>
          </a:r>
          <a:r>
            <a:rPr lang="en-ID" sz="2000" kern="1200" dirty="0" err="1"/>
            <a:t>didik</a:t>
          </a:r>
          <a:r>
            <a:rPr lang="en-ID" sz="2000" kern="1200" dirty="0"/>
            <a:t> </a:t>
          </a:r>
          <a:r>
            <a:rPr lang="en-ID" sz="2000" kern="1200" dirty="0" err="1"/>
            <a:t>memiliki</a:t>
          </a:r>
          <a:r>
            <a:rPr lang="en-ID" sz="2000" kern="1200" dirty="0"/>
            <a:t> </a:t>
          </a:r>
          <a:r>
            <a:rPr lang="en-ID" sz="2000" kern="1200" dirty="0" err="1"/>
            <a:t>kebebasan</a:t>
          </a:r>
          <a:r>
            <a:rPr lang="en-ID" sz="2000" kern="1200" dirty="0"/>
            <a:t> </a:t>
          </a:r>
          <a:r>
            <a:rPr lang="en-ID" sz="2000" kern="1200" dirty="0" err="1"/>
            <a:t>untuk</a:t>
          </a:r>
          <a:r>
            <a:rPr lang="en-ID" sz="2000" kern="1200" dirty="0"/>
            <a:t> </a:t>
          </a:r>
          <a:r>
            <a:rPr lang="en-ID" sz="2000" kern="1200" dirty="0" err="1"/>
            <a:t>menciptakan</a:t>
          </a:r>
          <a:r>
            <a:rPr lang="en-ID" sz="2000" kern="1200" dirty="0"/>
            <a:t> </a:t>
          </a:r>
          <a:r>
            <a:rPr lang="en-ID" sz="2000" kern="1200" dirty="0" err="1"/>
            <a:t>sesuatu</a:t>
          </a:r>
          <a:endParaRPr lang="en-ID" sz="2000" kern="1200" dirty="0"/>
        </a:p>
      </dsp:txBody>
      <dsp:txXfrm>
        <a:off x="0" y="2422594"/>
        <a:ext cx="9906000" cy="1196103"/>
      </dsp:txXfrm>
    </dsp:sp>
    <dsp:sp modelId="{5405C39C-4036-498F-AC49-E84E6AA75A38}">
      <dsp:nvSpPr>
        <dsp:cNvPr id="0" name=""/>
        <dsp:cNvSpPr/>
      </dsp:nvSpPr>
      <dsp:spPr>
        <a:xfrm>
          <a:off x="2575560" y="3648596"/>
          <a:ext cx="7330440" cy="597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3100" kern="1200" dirty="0"/>
        </a:p>
      </dsp:txBody>
      <dsp:txXfrm>
        <a:off x="2575560" y="3648596"/>
        <a:ext cx="7330440" cy="597962"/>
      </dsp:txXfrm>
    </dsp:sp>
    <dsp:sp modelId="{76B39EDA-249B-46CB-BC8D-FD21B17B0D88}">
      <dsp:nvSpPr>
        <dsp:cNvPr id="0" name=""/>
        <dsp:cNvSpPr/>
      </dsp:nvSpPr>
      <dsp:spPr>
        <a:xfrm>
          <a:off x="0" y="3648596"/>
          <a:ext cx="2575560" cy="59796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3100" b="1" kern="1200" dirty="0" err="1">
              <a:solidFill>
                <a:schemeClr val="bg2"/>
              </a:solidFill>
            </a:rPr>
            <a:t>Kolaborasi</a:t>
          </a:r>
          <a:endParaRPr lang="en-ID" sz="3100" b="1" kern="1200" dirty="0">
            <a:solidFill>
              <a:schemeClr val="bg2"/>
            </a:solidFill>
          </a:endParaRPr>
        </a:p>
      </dsp:txBody>
      <dsp:txXfrm>
        <a:off x="29195" y="3677791"/>
        <a:ext cx="2517170" cy="568767"/>
      </dsp:txXfrm>
    </dsp:sp>
    <dsp:sp modelId="{4288FEF6-2B25-4D0F-9B5D-F98005D1BB8F}">
      <dsp:nvSpPr>
        <dsp:cNvPr id="0" name=""/>
        <dsp:cNvSpPr/>
      </dsp:nvSpPr>
      <dsp:spPr>
        <a:xfrm>
          <a:off x="0" y="4247226"/>
          <a:ext cx="9906000" cy="1196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kern="1200" dirty="0" err="1"/>
            <a:t>Peserta</a:t>
          </a:r>
          <a:r>
            <a:rPr lang="en-ID" sz="2000" kern="1200" dirty="0"/>
            <a:t> </a:t>
          </a:r>
          <a:r>
            <a:rPr lang="en-ID" sz="2000" kern="1200" dirty="0" err="1"/>
            <a:t>didik</a:t>
          </a:r>
          <a:r>
            <a:rPr lang="en-ID" sz="2000" kern="1200" dirty="0"/>
            <a:t> </a:t>
          </a:r>
          <a:r>
            <a:rPr lang="en-ID" sz="2000" kern="1200" dirty="0" err="1"/>
            <a:t>bisa</a:t>
          </a:r>
          <a:r>
            <a:rPr lang="en-ID" sz="2000" kern="1200" dirty="0"/>
            <a:t> </a:t>
          </a:r>
          <a:r>
            <a:rPr lang="en-ID" sz="2000" kern="1200" dirty="0" err="1"/>
            <a:t>saling</a:t>
          </a:r>
          <a:r>
            <a:rPr lang="en-ID" sz="2000" kern="1200" dirty="0"/>
            <a:t> </a:t>
          </a:r>
          <a:r>
            <a:rPr lang="en-ID" sz="2000" kern="1200" dirty="0" err="1"/>
            <a:t>belajar</a:t>
          </a:r>
          <a:r>
            <a:rPr lang="en-ID" sz="2000" kern="1200" dirty="0"/>
            <a:t>, </a:t>
          </a:r>
          <a:r>
            <a:rPr lang="en-ID" sz="2000" kern="1200" dirty="0" err="1"/>
            <a:t>bekerja</a:t>
          </a:r>
          <a:r>
            <a:rPr lang="en-ID" sz="2000" kern="1200" dirty="0"/>
            <a:t> </a:t>
          </a:r>
          <a:r>
            <a:rPr lang="en-ID" sz="2000" kern="1200" dirty="0" err="1"/>
            <a:t>sama</a:t>
          </a:r>
          <a:r>
            <a:rPr lang="en-ID" sz="2000" kern="1200" dirty="0"/>
            <a:t> dan </a:t>
          </a:r>
          <a:r>
            <a:rPr lang="en-ID" sz="2000" kern="1200" dirty="0" err="1"/>
            <a:t>saling</a:t>
          </a:r>
          <a:r>
            <a:rPr lang="en-ID" sz="2000" kern="1200" dirty="0"/>
            <a:t> </a:t>
          </a:r>
          <a:r>
            <a:rPr lang="en-ID" sz="2000" kern="1200" dirty="0" err="1"/>
            <a:t>membantu</a:t>
          </a:r>
          <a:r>
            <a:rPr lang="en-ID" sz="2000" kern="1200" dirty="0"/>
            <a:t> </a:t>
          </a:r>
          <a:r>
            <a:rPr lang="en-ID" sz="2000" kern="1200" dirty="0" err="1"/>
            <a:t>menuju</a:t>
          </a:r>
          <a:r>
            <a:rPr lang="en-ID" sz="2000" kern="1200" dirty="0"/>
            <a:t> </a:t>
          </a:r>
          <a:r>
            <a:rPr lang="en-ID" sz="2000" kern="1200" dirty="0" err="1"/>
            <a:t>tujuan</a:t>
          </a:r>
          <a:r>
            <a:rPr lang="en-ID" sz="2000" kern="1200" dirty="0"/>
            <a:t> </a:t>
          </a:r>
          <a:r>
            <a:rPr lang="en-ID" sz="2000" kern="1200" dirty="0" err="1"/>
            <a:t>bersama</a:t>
          </a:r>
          <a:r>
            <a:rPr lang="en-ID" sz="2000" kern="1200" dirty="0"/>
            <a:t> </a:t>
          </a:r>
          <a:r>
            <a:rPr lang="en-ID" sz="2000" kern="1200" dirty="0" err="1"/>
            <a:t>dengan</a:t>
          </a:r>
          <a:r>
            <a:rPr lang="en-ID" sz="2000" kern="1200" dirty="0"/>
            <a:t> </a:t>
          </a:r>
          <a:r>
            <a:rPr lang="en-ID" sz="2000" kern="1200" dirty="0" err="1"/>
            <a:t>berbagai</a:t>
          </a:r>
          <a:r>
            <a:rPr lang="en-ID" sz="2000" kern="1200" dirty="0"/>
            <a:t> </a:t>
          </a:r>
          <a:r>
            <a:rPr lang="en-ID" sz="2000" kern="1200" dirty="0" err="1"/>
            <a:t>informasi</a:t>
          </a:r>
          <a:r>
            <a:rPr lang="en-ID" sz="2000" kern="1200" dirty="0"/>
            <a:t>, </a:t>
          </a:r>
          <a:r>
            <a:rPr lang="en-ID" sz="2000" kern="1200" dirty="0" err="1"/>
            <a:t>berlatih</a:t>
          </a:r>
          <a:r>
            <a:rPr lang="en-ID" sz="2000" kern="1200" dirty="0"/>
            <a:t>, </a:t>
          </a:r>
          <a:r>
            <a:rPr lang="en-ID" sz="2000" kern="1200" dirty="0" err="1"/>
            <a:t>bereksperimen</a:t>
          </a:r>
          <a:endParaRPr lang="en-ID" sz="2000" kern="1200" dirty="0"/>
        </a:p>
      </dsp:txBody>
      <dsp:txXfrm>
        <a:off x="0" y="4247226"/>
        <a:ext cx="9906000" cy="1196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51089-67AA-4A22-B8B3-244A21A2059A}">
      <dsp:nvSpPr>
        <dsp:cNvPr id="0" name=""/>
        <dsp:cNvSpPr/>
      </dsp:nvSpPr>
      <dsp:spPr>
        <a:xfrm>
          <a:off x="0" y="4797086"/>
          <a:ext cx="1105231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9BEBD-6ACA-41A7-A0B2-837F77C5B87B}">
      <dsp:nvSpPr>
        <dsp:cNvPr id="0" name=""/>
        <dsp:cNvSpPr/>
      </dsp:nvSpPr>
      <dsp:spPr>
        <a:xfrm>
          <a:off x="0" y="2736661"/>
          <a:ext cx="1105231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730C42-86A1-498A-99C8-AE17AAC0FEAE}">
      <dsp:nvSpPr>
        <dsp:cNvPr id="0" name=""/>
        <dsp:cNvSpPr/>
      </dsp:nvSpPr>
      <dsp:spPr>
        <a:xfrm>
          <a:off x="0" y="676236"/>
          <a:ext cx="11052313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49F26-FFE2-4A0F-8557-FAFFA02EFDD0}">
      <dsp:nvSpPr>
        <dsp:cNvPr id="0" name=""/>
        <dsp:cNvSpPr/>
      </dsp:nvSpPr>
      <dsp:spPr>
        <a:xfrm>
          <a:off x="2873601" y="753"/>
          <a:ext cx="8178711" cy="675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2400" kern="1200" dirty="0"/>
        </a:p>
      </dsp:txBody>
      <dsp:txXfrm>
        <a:off x="2873601" y="753"/>
        <a:ext cx="8178711" cy="675482"/>
      </dsp:txXfrm>
    </dsp:sp>
    <dsp:sp modelId="{A59143B2-B982-4110-AD9C-5C97CB91ACF3}">
      <dsp:nvSpPr>
        <dsp:cNvPr id="0" name=""/>
        <dsp:cNvSpPr/>
      </dsp:nvSpPr>
      <dsp:spPr>
        <a:xfrm>
          <a:off x="0" y="753"/>
          <a:ext cx="2873601" cy="67548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solidFill>
                <a:schemeClr val="bg2"/>
              </a:solidFill>
            </a:rPr>
            <a:t>Menghubungkan</a:t>
          </a:r>
          <a:endParaRPr lang="en-ID" sz="2400" b="1" kern="1200" dirty="0">
            <a:solidFill>
              <a:schemeClr val="bg2"/>
            </a:solidFill>
          </a:endParaRPr>
        </a:p>
      </dsp:txBody>
      <dsp:txXfrm>
        <a:off x="32980" y="33733"/>
        <a:ext cx="2807641" cy="642502"/>
      </dsp:txXfrm>
    </dsp:sp>
    <dsp:sp modelId="{C188FAFA-7F39-446C-99FA-2A5F65F650E1}">
      <dsp:nvSpPr>
        <dsp:cNvPr id="0" name=""/>
        <dsp:cNvSpPr/>
      </dsp:nvSpPr>
      <dsp:spPr>
        <a:xfrm>
          <a:off x="0" y="676236"/>
          <a:ext cx="11052313" cy="135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900" kern="1200" dirty="0" err="1"/>
            <a:t>Jejaring</a:t>
          </a:r>
          <a:r>
            <a:rPr lang="en-ID" sz="1900" kern="1200" dirty="0"/>
            <a:t> </a:t>
          </a:r>
          <a:r>
            <a:rPr lang="en-ID" sz="1900" kern="1200" dirty="0" err="1"/>
            <a:t>adalah</a:t>
          </a:r>
          <a:r>
            <a:rPr lang="en-ID" sz="1900" kern="1200" dirty="0"/>
            <a:t> </a:t>
          </a:r>
          <a:r>
            <a:rPr lang="en-ID" sz="1900" kern="1200" dirty="0" err="1"/>
            <a:t>komponen</a:t>
          </a:r>
          <a:r>
            <a:rPr lang="en-ID" sz="1900" kern="1200" dirty="0"/>
            <a:t> </a:t>
          </a:r>
          <a:r>
            <a:rPr lang="en-ID" sz="1900" kern="1200" dirty="0" err="1"/>
            <a:t>penting</a:t>
          </a:r>
          <a:r>
            <a:rPr lang="en-ID" sz="1900" kern="1200" dirty="0"/>
            <a:t> </a:t>
          </a:r>
          <a:r>
            <a:rPr lang="en-ID" sz="1900" kern="1200" dirty="0" err="1"/>
            <a:t>dalam</a:t>
          </a:r>
          <a:r>
            <a:rPr lang="en-ID" sz="1900" kern="1200" dirty="0"/>
            <a:t> </a:t>
          </a:r>
          <a:r>
            <a:rPr lang="en-ID" sz="1900" kern="1200" dirty="0" err="1"/>
            <a:t>heutagogi</a:t>
          </a:r>
          <a:r>
            <a:rPr lang="en-ID" sz="1900" kern="1200" dirty="0"/>
            <a:t>. Jika </a:t>
          </a:r>
          <a:r>
            <a:rPr lang="en-ID" sz="1900" kern="1200" dirty="0" err="1"/>
            <a:t>memungkinkan</a:t>
          </a:r>
          <a:r>
            <a:rPr lang="en-ID" sz="1900" kern="1200" dirty="0"/>
            <a:t>, </a:t>
          </a:r>
          <a:r>
            <a:rPr lang="en-ID" sz="1900" kern="1200" dirty="0" err="1"/>
            <a:t>peserta</a:t>
          </a:r>
          <a:r>
            <a:rPr lang="en-ID" sz="1900" kern="1200" dirty="0"/>
            <a:t> </a:t>
          </a:r>
          <a:r>
            <a:rPr lang="en-ID" sz="1900" kern="1200" dirty="0" err="1"/>
            <a:t>didik</a:t>
          </a:r>
          <a:r>
            <a:rPr lang="en-ID" sz="1900" kern="1200" dirty="0"/>
            <a:t> </a:t>
          </a:r>
          <a:r>
            <a:rPr lang="en-ID" sz="1900" kern="1200" dirty="0" err="1"/>
            <a:t>harus</a:t>
          </a:r>
          <a:r>
            <a:rPr lang="en-ID" sz="1900" kern="1200" dirty="0"/>
            <a:t> </a:t>
          </a:r>
          <a:r>
            <a:rPr lang="en-ID" sz="1900" kern="1200" dirty="0" err="1"/>
            <a:t>didorong</a:t>
          </a:r>
          <a:r>
            <a:rPr lang="en-ID" sz="1900" kern="1200" dirty="0"/>
            <a:t> </a:t>
          </a:r>
          <a:r>
            <a:rPr lang="en-ID" sz="1900" kern="1200" dirty="0" err="1"/>
            <a:t>untuk</a:t>
          </a:r>
          <a:r>
            <a:rPr lang="en-ID" sz="1900" kern="1200" dirty="0"/>
            <a:t> </a:t>
          </a:r>
          <a:r>
            <a:rPr lang="en-ID" sz="1900" kern="1200" dirty="0" err="1"/>
            <a:t>terhubung</a:t>
          </a:r>
          <a:r>
            <a:rPr lang="en-ID" sz="1900" kern="1200" dirty="0"/>
            <a:t> </a:t>
          </a:r>
          <a:r>
            <a:rPr lang="en-ID" sz="1900" kern="1200" dirty="0" err="1"/>
            <a:t>dengan</a:t>
          </a:r>
          <a:r>
            <a:rPr lang="en-ID" sz="1900" kern="1200" dirty="0"/>
            <a:t> </a:t>
          </a:r>
          <a:r>
            <a:rPr lang="en-ID" sz="1900" kern="1200" dirty="0" err="1"/>
            <a:t>ahli</a:t>
          </a:r>
          <a:r>
            <a:rPr lang="en-ID" sz="1900" kern="1200" dirty="0"/>
            <a:t> di </a:t>
          </a:r>
          <a:r>
            <a:rPr lang="en-ID" sz="1900" kern="1200" dirty="0" err="1"/>
            <a:t>bidang</a:t>
          </a:r>
          <a:r>
            <a:rPr lang="en-ID" sz="1900" kern="1200" dirty="0"/>
            <a:t> </a:t>
          </a:r>
          <a:r>
            <a:rPr lang="en-ID" sz="1900" kern="1200" dirty="0" err="1"/>
            <a:t>ilmu</a:t>
          </a:r>
          <a:r>
            <a:rPr lang="en-ID" sz="1900" kern="1200" dirty="0"/>
            <a:t> yang </a:t>
          </a:r>
          <a:r>
            <a:rPr lang="en-ID" sz="1900" kern="1200" dirty="0" err="1"/>
            <a:t>dipelajari</a:t>
          </a:r>
          <a:r>
            <a:rPr lang="en-ID" sz="1900" kern="1200" dirty="0"/>
            <a:t>.</a:t>
          </a:r>
        </a:p>
      </dsp:txBody>
      <dsp:txXfrm>
        <a:off x="0" y="676236"/>
        <a:ext cx="11052313" cy="1351168"/>
      </dsp:txXfrm>
    </dsp:sp>
    <dsp:sp modelId="{D564FD18-7B2A-4EDF-9B4C-78C5D5BCF20D}">
      <dsp:nvSpPr>
        <dsp:cNvPr id="0" name=""/>
        <dsp:cNvSpPr/>
      </dsp:nvSpPr>
      <dsp:spPr>
        <a:xfrm>
          <a:off x="2873601" y="2061179"/>
          <a:ext cx="8178711" cy="675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2400" kern="1200" dirty="0"/>
        </a:p>
      </dsp:txBody>
      <dsp:txXfrm>
        <a:off x="2873601" y="2061179"/>
        <a:ext cx="8178711" cy="675482"/>
      </dsp:txXfrm>
    </dsp:sp>
    <dsp:sp modelId="{63DB2381-E600-4F1C-87C1-1939B34DD967}">
      <dsp:nvSpPr>
        <dsp:cNvPr id="0" name=""/>
        <dsp:cNvSpPr/>
      </dsp:nvSpPr>
      <dsp:spPr>
        <a:xfrm>
          <a:off x="0" y="2061179"/>
          <a:ext cx="2873601" cy="67548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solidFill>
                <a:schemeClr val="bg2"/>
              </a:solidFill>
            </a:rPr>
            <a:t>Berbagi</a:t>
          </a:r>
          <a:endParaRPr lang="en-ID" sz="2400" b="1" kern="1200" dirty="0">
            <a:solidFill>
              <a:schemeClr val="bg2"/>
            </a:solidFill>
          </a:endParaRPr>
        </a:p>
      </dsp:txBody>
      <dsp:txXfrm>
        <a:off x="32980" y="2094159"/>
        <a:ext cx="2807641" cy="642502"/>
      </dsp:txXfrm>
    </dsp:sp>
    <dsp:sp modelId="{CA651487-51A3-4DE9-86C8-3636C0E8EB1C}">
      <dsp:nvSpPr>
        <dsp:cNvPr id="0" name=""/>
        <dsp:cNvSpPr/>
      </dsp:nvSpPr>
      <dsp:spPr>
        <a:xfrm>
          <a:off x="0" y="2736661"/>
          <a:ext cx="11052313" cy="135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900" kern="1200" dirty="0" err="1"/>
            <a:t>Dengan</a:t>
          </a:r>
          <a:r>
            <a:rPr lang="en-ID" sz="1900" kern="1200" dirty="0"/>
            <a:t> </a:t>
          </a:r>
          <a:r>
            <a:rPr lang="en-ID" sz="1900" kern="1200" dirty="0" err="1"/>
            <a:t>saling</a:t>
          </a:r>
          <a:r>
            <a:rPr lang="en-ID" sz="1900" kern="1200" dirty="0"/>
            <a:t> </a:t>
          </a:r>
          <a:r>
            <a:rPr lang="en-ID" sz="1900" kern="1200" dirty="0" err="1"/>
            <a:t>berbagi</a:t>
          </a:r>
          <a:r>
            <a:rPr lang="en-ID" sz="1900" kern="1200" dirty="0"/>
            <a:t> </a:t>
          </a:r>
          <a:r>
            <a:rPr lang="en-ID" sz="1900" kern="1200" dirty="0" err="1"/>
            <a:t>informasi</a:t>
          </a:r>
          <a:r>
            <a:rPr lang="en-ID" sz="1900" kern="1200" dirty="0"/>
            <a:t>, </a:t>
          </a:r>
          <a:r>
            <a:rPr lang="en-ID" sz="1900" kern="1200" dirty="0" err="1"/>
            <a:t>akan</a:t>
          </a:r>
          <a:r>
            <a:rPr lang="en-ID" sz="1900" kern="1200" dirty="0"/>
            <a:t> </a:t>
          </a:r>
          <a:r>
            <a:rPr lang="en-ID" sz="1900" kern="1200" dirty="0" err="1"/>
            <a:t>tercipya</a:t>
          </a:r>
          <a:r>
            <a:rPr lang="en-ID" sz="1900" kern="1200" dirty="0"/>
            <a:t> </a:t>
          </a:r>
          <a:r>
            <a:rPr lang="en-ID" sz="1900" kern="1200" dirty="0" err="1"/>
            <a:t>peluang</a:t>
          </a:r>
          <a:r>
            <a:rPr lang="en-ID" sz="1900" kern="1200" dirty="0"/>
            <a:t> </a:t>
          </a:r>
          <a:r>
            <a:rPr lang="en-ID" sz="1900" kern="1200" dirty="0" err="1"/>
            <a:t>baru</a:t>
          </a:r>
          <a:r>
            <a:rPr lang="en-ID" sz="1900" kern="1200" dirty="0"/>
            <a:t> </a:t>
          </a:r>
          <a:r>
            <a:rPr lang="en-ID" sz="1900" kern="1200" dirty="0" err="1"/>
            <a:t>untuk</a:t>
          </a:r>
          <a:r>
            <a:rPr lang="en-ID" sz="1900" kern="1200" dirty="0"/>
            <a:t> </a:t>
          </a:r>
          <a:r>
            <a:rPr lang="en-ID" sz="1900" kern="1200" dirty="0" err="1"/>
            <a:t>berkolaborasi</a:t>
          </a:r>
          <a:endParaRPr lang="en-ID" sz="1900" kern="1200" dirty="0"/>
        </a:p>
      </dsp:txBody>
      <dsp:txXfrm>
        <a:off x="0" y="2736661"/>
        <a:ext cx="11052313" cy="1351168"/>
      </dsp:txXfrm>
    </dsp:sp>
    <dsp:sp modelId="{E790F886-0E3D-4D45-ACD0-32E57F07218C}">
      <dsp:nvSpPr>
        <dsp:cNvPr id="0" name=""/>
        <dsp:cNvSpPr/>
      </dsp:nvSpPr>
      <dsp:spPr>
        <a:xfrm>
          <a:off x="2873601" y="4121604"/>
          <a:ext cx="8178711" cy="675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/>
            <a:t>a</a:t>
          </a:r>
        </a:p>
      </dsp:txBody>
      <dsp:txXfrm>
        <a:off x="2873601" y="4121604"/>
        <a:ext cx="8178711" cy="675482"/>
      </dsp:txXfrm>
    </dsp:sp>
    <dsp:sp modelId="{BC9F96E2-5108-469E-8D67-813534C2DA1C}">
      <dsp:nvSpPr>
        <dsp:cNvPr id="0" name=""/>
        <dsp:cNvSpPr/>
      </dsp:nvSpPr>
      <dsp:spPr>
        <a:xfrm>
          <a:off x="0" y="4121604"/>
          <a:ext cx="2873601" cy="675482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 err="1">
              <a:solidFill>
                <a:schemeClr val="bg2"/>
              </a:solidFill>
            </a:rPr>
            <a:t>Refleksi</a:t>
          </a:r>
          <a:endParaRPr lang="en-ID" sz="2400" b="1" kern="1200" dirty="0">
            <a:solidFill>
              <a:schemeClr val="bg2"/>
            </a:solidFill>
          </a:endParaRPr>
        </a:p>
      </dsp:txBody>
      <dsp:txXfrm>
        <a:off x="32980" y="4154584"/>
        <a:ext cx="2807641" cy="642502"/>
      </dsp:txXfrm>
    </dsp:sp>
    <dsp:sp modelId="{0B770151-6BA0-44A4-AD57-63628E999196}">
      <dsp:nvSpPr>
        <dsp:cNvPr id="0" name=""/>
        <dsp:cNvSpPr/>
      </dsp:nvSpPr>
      <dsp:spPr>
        <a:xfrm>
          <a:off x="0" y="4797086"/>
          <a:ext cx="11052313" cy="135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900" kern="1200" dirty="0" err="1"/>
            <a:t>Refleksi</a:t>
          </a:r>
          <a:r>
            <a:rPr lang="en-ID" sz="1900" kern="1200" dirty="0"/>
            <a:t> </a:t>
          </a:r>
          <a:r>
            <a:rPr lang="en-ID" sz="1900" kern="1200" dirty="0" err="1"/>
            <a:t>adalah</a:t>
          </a:r>
          <a:r>
            <a:rPr lang="en-ID" sz="1900" kern="1200" dirty="0"/>
            <a:t> </a:t>
          </a:r>
          <a:r>
            <a:rPr lang="en-ID" sz="1900" kern="1200" dirty="0" err="1"/>
            <a:t>kesempatan</a:t>
          </a:r>
          <a:r>
            <a:rPr lang="en-ID" sz="1900" kern="1200" dirty="0"/>
            <a:t> di mana </a:t>
          </a:r>
          <a:r>
            <a:rPr lang="en-ID" sz="1900" kern="1200" dirty="0" err="1"/>
            <a:t>pembelajaran</a:t>
          </a:r>
          <a:r>
            <a:rPr lang="en-ID" sz="1900" kern="1200" dirty="0"/>
            <a:t> </a:t>
          </a:r>
          <a:r>
            <a:rPr lang="en-ID" sz="1900" kern="1200" dirty="0" err="1"/>
            <a:t>baru</a:t>
          </a:r>
          <a:r>
            <a:rPr lang="en-ID" sz="1900" kern="1200" dirty="0"/>
            <a:t> </a:t>
          </a:r>
          <a:r>
            <a:rPr lang="en-ID" sz="1900" kern="1200" dirty="0" err="1"/>
            <a:t>terjadi</a:t>
          </a:r>
          <a:r>
            <a:rPr lang="en-ID" sz="1900" kern="1200" dirty="0"/>
            <a:t> dan </a:t>
          </a:r>
          <a:r>
            <a:rPr lang="en-ID" sz="1900" kern="1200" dirty="0" err="1"/>
            <a:t>pembelajaran</a:t>
          </a:r>
          <a:r>
            <a:rPr lang="en-ID" sz="1900" kern="1200" dirty="0"/>
            <a:t> </a:t>
          </a:r>
          <a:r>
            <a:rPr lang="en-ID" sz="1900" kern="1200" dirty="0" err="1"/>
            <a:t>sebelumnya</a:t>
          </a:r>
          <a:r>
            <a:rPr lang="en-ID" sz="1900" kern="1200" dirty="0"/>
            <a:t> </a:t>
          </a:r>
          <a:r>
            <a:rPr lang="en-ID" sz="1900" kern="1200" dirty="0" err="1"/>
            <a:t>terkonsolidasi</a:t>
          </a:r>
          <a:r>
            <a:rPr lang="en-ID" sz="1900" kern="1200" dirty="0"/>
            <a:t>, dan </a:t>
          </a:r>
          <a:r>
            <a:rPr lang="en-ID" sz="1900" kern="1200" dirty="0" err="1"/>
            <a:t>memberikan</a:t>
          </a:r>
          <a:r>
            <a:rPr lang="en-ID" sz="1900" kern="1200" dirty="0"/>
            <a:t> </a:t>
          </a:r>
          <a:r>
            <a:rPr lang="en-ID" sz="1900" kern="1200" dirty="0" err="1"/>
            <a:t>kesempatan</a:t>
          </a:r>
          <a:r>
            <a:rPr lang="en-ID" sz="1900" kern="1200" dirty="0"/>
            <a:t> </a:t>
          </a:r>
          <a:r>
            <a:rPr lang="en-ID" sz="1900" kern="1200" dirty="0" err="1"/>
            <a:t>untuk</a:t>
          </a:r>
          <a:r>
            <a:rPr lang="en-ID" sz="1900" kern="1200" dirty="0"/>
            <a:t> proses </a:t>
          </a:r>
          <a:r>
            <a:rPr lang="en-ID" sz="1900" kern="1200" dirty="0" err="1"/>
            <a:t>kognitif</a:t>
          </a:r>
          <a:r>
            <a:rPr lang="en-ID" sz="1900" kern="1200" dirty="0"/>
            <a:t> </a:t>
          </a:r>
          <a:r>
            <a:rPr lang="en-ID" sz="1900" kern="1200" dirty="0" err="1"/>
            <a:t>tingkat</a:t>
          </a:r>
          <a:r>
            <a:rPr lang="en-ID" sz="1900" kern="1200" dirty="0"/>
            <a:t> </a:t>
          </a:r>
          <a:r>
            <a:rPr lang="en-ID" sz="1900" kern="1200" dirty="0" err="1"/>
            <a:t>tinggi</a:t>
          </a:r>
          <a:r>
            <a:rPr lang="en-ID" sz="1900" kern="1200" dirty="0"/>
            <a:t>.</a:t>
          </a:r>
        </a:p>
      </dsp:txBody>
      <dsp:txXfrm>
        <a:off x="0" y="4797086"/>
        <a:ext cx="11052313" cy="1351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7/13/2020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jpe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anchor="ctr">
            <a:noAutofit/>
          </a:bodyPr>
          <a:lstStyle/>
          <a:p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Heutagogi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DAN</a:t>
            </a: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RelevansiNYA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dengan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Pendidikan Jarak </a:t>
            </a:r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Jauh</a:t>
            </a: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DISUSUN OLEH:</a:t>
            </a:r>
            <a:b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DR. ANINDITYA SRI NUGRAHENI, M.PD.</a:t>
            </a:r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A440-C16E-4A36-B852-33A7B173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FE31-0F46-4EDF-ACF7-699016FC28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313B7-37CF-4B4F-9ED6-31F62C6633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60AA4-8704-4110-A131-A9E73239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759"/>
          <a:stretch/>
        </p:blipFill>
        <p:spPr>
          <a:xfrm>
            <a:off x="1" y="0"/>
            <a:ext cx="11290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0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5F1D-2C64-43A4-882B-1E0AB67E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92696"/>
          </a:xfrm>
        </p:spPr>
        <p:txBody>
          <a:bodyPr/>
          <a:lstStyle/>
          <a:p>
            <a:r>
              <a:rPr lang="en-ID" dirty="0" err="1"/>
              <a:t>Penerapan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Edukasi</a:t>
            </a:r>
            <a:r>
              <a:rPr lang="en-ID" dirty="0"/>
              <a:t> 4.0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AF94-7079-4D92-A084-9348FB6D2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1961322"/>
            <a:ext cx="4876800" cy="4598503"/>
          </a:xfrm>
        </p:spPr>
        <p:txBody>
          <a:bodyPr>
            <a:normAutofit lnSpcReduction="10000"/>
          </a:bodyPr>
          <a:lstStyle/>
          <a:p>
            <a:r>
              <a:rPr lang="en-ID" sz="2400" dirty="0" err="1"/>
              <a:t>Pengetahuan</a:t>
            </a:r>
            <a:r>
              <a:rPr lang="en-ID" sz="2400" dirty="0"/>
              <a:t> : </a:t>
            </a:r>
            <a:r>
              <a:rPr lang="en-ID" sz="2400" dirty="0" err="1"/>
              <a:t>bisa</a:t>
            </a:r>
            <a:r>
              <a:rPr lang="en-ID" sz="2400" dirty="0"/>
              <a:t> </a:t>
            </a:r>
            <a:r>
              <a:rPr lang="en-ID" sz="2400" dirty="0" err="1"/>
              <a:t>melampaui</a:t>
            </a:r>
            <a:r>
              <a:rPr lang="en-ID" sz="2400" dirty="0"/>
              <a:t>, </a:t>
            </a:r>
            <a:r>
              <a:rPr lang="en-ID" sz="2400" dirty="0" err="1"/>
              <a:t>akses</a:t>
            </a:r>
            <a:r>
              <a:rPr lang="en-ID" sz="2400" dirty="0"/>
              <a:t>  </a:t>
            </a:r>
            <a:r>
              <a:rPr lang="en-ID" sz="2400" dirty="0" err="1"/>
              <a:t>informasi</a:t>
            </a:r>
            <a:r>
              <a:rPr lang="en-ID" sz="2400" dirty="0"/>
              <a:t>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batas</a:t>
            </a:r>
            <a:r>
              <a:rPr lang="en-ID" sz="2400" dirty="0"/>
              <a:t>.</a:t>
            </a:r>
          </a:p>
          <a:p>
            <a:endParaRPr lang="en-ID" sz="2400" dirty="0"/>
          </a:p>
          <a:p>
            <a:r>
              <a:rPr lang="en-ID" sz="2400" dirty="0"/>
              <a:t>Peran guru :	mentoring </a:t>
            </a:r>
            <a:r>
              <a:rPr lang="en-ID" sz="2400" dirty="0" err="1"/>
              <a:t>berkelanjutan</a:t>
            </a:r>
            <a:r>
              <a:rPr lang="en-ID" sz="2400" dirty="0"/>
              <a:t>,  </a:t>
            </a:r>
            <a:r>
              <a:rPr lang="en-ID" sz="2400" dirty="0" err="1"/>
              <a:t>kemampuan</a:t>
            </a:r>
            <a:r>
              <a:rPr lang="en-ID" sz="2400" dirty="0"/>
              <a:t> </a:t>
            </a:r>
            <a:r>
              <a:rPr lang="en-ID" sz="2400" dirty="0" err="1"/>
              <a:t>memecahkan</a:t>
            </a:r>
            <a:endParaRPr lang="en-ID" sz="2400" dirty="0"/>
          </a:p>
          <a:p>
            <a:r>
              <a:rPr lang="en-ID" sz="2400" dirty="0" err="1"/>
              <a:t>masalah</a:t>
            </a:r>
            <a:r>
              <a:rPr lang="en-ID" sz="2400" dirty="0"/>
              <a:t>,	teamwork</a:t>
            </a:r>
          </a:p>
          <a:p>
            <a:endParaRPr lang="en-ID" sz="2400" dirty="0"/>
          </a:p>
          <a:p>
            <a:r>
              <a:rPr lang="en-ID" sz="2400" dirty="0" err="1"/>
              <a:t>Penilaian</a:t>
            </a:r>
            <a:r>
              <a:rPr lang="en-ID" sz="2400" dirty="0"/>
              <a:t> : </a:t>
            </a:r>
            <a:r>
              <a:rPr lang="en-ID" sz="2400" dirty="0" err="1"/>
              <a:t>bukan</a:t>
            </a:r>
            <a:r>
              <a:rPr lang="en-ID" sz="2400" dirty="0"/>
              <a:t> </a:t>
            </a:r>
            <a:r>
              <a:rPr lang="en-ID" sz="2400" dirty="0" err="1"/>
              <a:t>menitikberatkan</a:t>
            </a:r>
            <a:r>
              <a:rPr lang="en-ID" sz="2400" dirty="0"/>
              <a:t> pada  </a:t>
            </a:r>
            <a:r>
              <a:rPr lang="en-ID" sz="2400" dirty="0" err="1"/>
              <a:t>nilai</a:t>
            </a:r>
            <a:r>
              <a:rPr lang="en-ID" sz="2400" dirty="0"/>
              <a:t> </a:t>
            </a:r>
            <a:r>
              <a:rPr lang="en-ID" sz="2400" dirty="0" err="1"/>
              <a:t>tapi</a:t>
            </a:r>
            <a:r>
              <a:rPr lang="en-ID" sz="2400" dirty="0"/>
              <a:t> proses </a:t>
            </a:r>
            <a:r>
              <a:rPr lang="en-ID" sz="2400" dirty="0" err="1"/>
              <a:t>berjuang</a:t>
            </a:r>
            <a:r>
              <a:rPr lang="en-ID" sz="2400" dirty="0"/>
              <a:t>.</a:t>
            </a:r>
          </a:p>
          <a:p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3B86C-0AC4-482A-85B4-28E11778E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1043" y="1961322"/>
            <a:ext cx="4452731" cy="38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2ED9-6EAE-4DC7-8D5C-5D5523E1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Penerapan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Edukasi</a:t>
            </a:r>
            <a:r>
              <a:rPr lang="en-ID" dirty="0"/>
              <a:t> 4.0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21E8-EC5F-4666-9C24-8273D546E0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D" dirty="0" err="1"/>
              <a:t>Ujian</a:t>
            </a:r>
            <a:r>
              <a:rPr lang="en-ID" dirty="0"/>
              <a:t> : online, webcam dan  sensor, </a:t>
            </a:r>
            <a:r>
              <a:rPr lang="en-ID" dirty="0" err="1"/>
              <a:t>kecurangan</a:t>
            </a:r>
            <a:r>
              <a:rPr lang="en-ID" dirty="0"/>
              <a:t>, </a:t>
            </a:r>
            <a:r>
              <a:rPr lang="en-ID" dirty="0" err="1"/>
              <a:t>tekanan</a:t>
            </a:r>
            <a:r>
              <a:rPr lang="en-ID" dirty="0"/>
              <a:t>,  rasa </a:t>
            </a:r>
            <a:r>
              <a:rPr lang="en-ID" dirty="0" err="1"/>
              <a:t>jujur</a:t>
            </a:r>
            <a:r>
              <a:rPr lang="en-ID" dirty="0"/>
              <a:t>.</a:t>
            </a:r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Teknologi</a:t>
            </a:r>
            <a:r>
              <a:rPr lang="en-ID" dirty="0"/>
              <a:t> IoT (Internet of  Things) : </a:t>
            </a:r>
            <a:r>
              <a:rPr lang="en-ID" dirty="0" err="1"/>
              <a:t>absensi</a:t>
            </a:r>
            <a:r>
              <a:rPr lang="en-ID" dirty="0"/>
              <a:t>, </a:t>
            </a:r>
            <a:r>
              <a:rPr lang="en-ID" dirty="0" err="1"/>
              <a:t>motivasi</a:t>
            </a:r>
            <a:r>
              <a:rPr lang="en-ID" dirty="0"/>
              <a:t>,  mood, </a:t>
            </a:r>
            <a:r>
              <a:rPr lang="en-ID" dirty="0" err="1"/>
              <a:t>tugas</a:t>
            </a:r>
            <a:r>
              <a:rPr lang="en-ID" dirty="0"/>
              <a:t>, report.</a:t>
            </a: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393A5F-FC01-4EAE-A609-ECCCA5A39F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7549" y="1895061"/>
            <a:ext cx="4659862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614E73-5093-4B5C-95BC-5F761D5A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78" y="609600"/>
            <a:ext cx="4663844" cy="1469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6783E-FD75-47EB-931F-81691D1DE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97" y="2667000"/>
            <a:ext cx="4206605" cy="3968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C1109F-E5D1-4878-8DE1-652B44ED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0"/>
            <a:ext cx="9905998" cy="190500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CB65D-BA11-4675-BC40-F0E3E8BB7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2688466" cy="3124201"/>
          </a:xfrm>
        </p:spPr>
        <p:txBody>
          <a:bodyPr/>
          <a:lstStyle/>
          <a:p>
            <a:r>
              <a:rPr lang="sv-SE" dirty="0"/>
              <a:t>Heutagogi menawarkan  kebebasan kepada pebelajar  (learner) untuk menetukan  (determine) sendiri  belajarnya.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A4125F-01C7-4E0D-A04B-CFEDB49D9D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23122" y="3258774"/>
            <a:ext cx="3909622" cy="25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1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1D0D-159F-465D-9578-425E43F7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3600" b="1" dirty="0" err="1"/>
              <a:t>Heu</a:t>
            </a:r>
            <a:r>
              <a:rPr lang="en-ID" sz="3600" b="1" dirty="0"/>
              <a:t>-ta-go-</a:t>
            </a:r>
            <a:r>
              <a:rPr lang="en-ID" sz="3600" b="1" dirty="0" err="1"/>
              <a:t>gi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AB480-757B-46C4-906B-2185F03DBA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Sebuah</a:t>
            </a:r>
            <a:r>
              <a:rPr lang="en-ID" sz="2400" dirty="0"/>
              <a:t> </a:t>
            </a:r>
            <a:r>
              <a:rPr lang="en-ID" sz="2400" dirty="0" err="1"/>
              <a:t>pendekatan</a:t>
            </a:r>
            <a:r>
              <a:rPr lang="en-ID" sz="2400" dirty="0"/>
              <a:t> </a:t>
            </a:r>
            <a:r>
              <a:rPr lang="en-ID" sz="2400" dirty="0" err="1"/>
              <a:t>pengajaran</a:t>
            </a:r>
            <a:r>
              <a:rPr lang="en-ID" sz="2400" dirty="0"/>
              <a:t> dan </a:t>
            </a:r>
            <a:r>
              <a:rPr lang="en-ID" sz="2400" dirty="0" err="1"/>
              <a:t>pembelajaran</a:t>
            </a:r>
            <a:r>
              <a:rPr lang="en-ID" sz="2400" dirty="0"/>
              <a:t> yang </a:t>
            </a:r>
            <a:r>
              <a:rPr lang="en-ID" sz="2400" dirty="0" err="1"/>
              <a:t>berpusat</a:t>
            </a:r>
            <a:r>
              <a:rPr lang="en-ID" sz="2400" dirty="0"/>
              <a:t> pada </a:t>
            </a:r>
            <a:r>
              <a:rPr lang="en-ID" sz="2400" dirty="0" err="1"/>
              <a:t>peserta</a:t>
            </a:r>
            <a:r>
              <a:rPr lang="en-ID" sz="2400" dirty="0"/>
              <a:t> </a:t>
            </a:r>
            <a:r>
              <a:rPr lang="en-ID" sz="2400" dirty="0" err="1"/>
              <a:t>didik</a:t>
            </a:r>
            <a:r>
              <a:rPr lang="en-ID" sz="2400" dirty="0"/>
              <a:t>,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situasi</a:t>
            </a:r>
            <a:r>
              <a:rPr lang="en-ID" sz="2400" dirty="0"/>
              <a:t> formal </a:t>
            </a:r>
            <a:r>
              <a:rPr lang="en-ID" sz="2400" dirty="0" err="1"/>
              <a:t>maupun</a:t>
            </a:r>
            <a:r>
              <a:rPr lang="en-ID" sz="2400" dirty="0"/>
              <a:t> informal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1D5D5-D9BB-4DDF-BEA7-EAF7CEA38A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701" r="33302"/>
          <a:stretch/>
        </p:blipFill>
        <p:spPr>
          <a:xfrm>
            <a:off x="6983896" y="2666999"/>
            <a:ext cx="4267200" cy="34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2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A0DF-C1FA-4B39-9560-AD9BE8EF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pedagogi</a:t>
            </a:r>
            <a:r>
              <a:rPr lang="en-ID" dirty="0"/>
              <a:t> dan </a:t>
            </a:r>
            <a:r>
              <a:rPr lang="en-ID" dirty="0" err="1"/>
              <a:t>heutagogi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73C25-9240-4BB1-85C9-93B9F8C94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ID" sz="2000" dirty="0"/>
              <a:t>PEDAGOGI = MENGAJAR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0A34F-3461-4E68-A493-0F342FA3E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ID" sz="2400" dirty="0"/>
              <a:t>HEUTAGOGI = MENGAJAR CARA BELAJAR</a:t>
            </a:r>
          </a:p>
        </p:txBody>
      </p:sp>
    </p:spTree>
    <p:extLst>
      <p:ext uri="{BB962C8B-B14F-4D97-AF65-F5344CB8AC3E}">
        <p14:creationId xmlns:p14="http://schemas.microsoft.com/office/powerpoint/2010/main" val="2223000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231343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Realitas</a:t>
            </a:r>
            <a:r>
              <a:rPr lang="en-US" b="1" dirty="0"/>
              <a:t> </a:t>
            </a:r>
            <a:r>
              <a:rPr lang="en-US" b="1" dirty="0" err="1"/>
              <a:t>Saat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611174"/>
              </p:ext>
            </p:extLst>
          </p:nvPr>
        </p:nvGraphicFramePr>
        <p:xfrm>
          <a:off x="3646312" y="2666999"/>
          <a:ext cx="8545688" cy="380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Students observing science experiment">
            <a:extLst>
              <a:ext uri="{FF2B5EF4-FFF2-40B4-BE49-F238E27FC236}">
                <a16:creationId xmlns:a16="http://schemas.microsoft.com/office/drawing/2014/main" id="{78F172A8-6231-D14E-A13D-8613F2AEAD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01167"/>
            <a:ext cx="3353515" cy="2738556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" name="Picture 3" descr="student wearing goggles pouring something into a beaker">
            <a:extLst>
              <a:ext uri="{FF2B5EF4-FFF2-40B4-BE49-F238E27FC236}">
                <a16:creationId xmlns:a16="http://schemas.microsoft.com/office/drawing/2014/main" id="{5D8F1927-EC97-404E-90EF-533BB92836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3100591"/>
            <a:ext cx="3353515" cy="3556242"/>
          </a:xfrm>
          <a:prstGeom prst="rect">
            <a:avLst/>
          </a:pr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67CAC3-A25B-493A-9FCF-E7075AA9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52939"/>
          </a:xfrm>
        </p:spPr>
        <p:txBody>
          <a:bodyPr/>
          <a:lstStyle/>
          <a:p>
            <a:pPr algn="ctr"/>
            <a:r>
              <a:rPr lang="en-ID" dirty="0"/>
              <a:t>PRINSIP HEUTAGOGI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083F1-F55C-47F8-9830-3A9044226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9937" y="2090737"/>
            <a:ext cx="4588931" cy="91750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ID" sz="2000" dirty="0" err="1"/>
              <a:t>Berpusat</a:t>
            </a:r>
            <a:r>
              <a:rPr lang="en-ID" sz="2000" dirty="0"/>
              <a:t> pada </a:t>
            </a:r>
            <a:r>
              <a:rPr lang="en-ID" sz="2000" dirty="0" err="1"/>
              <a:t>peserta</a:t>
            </a:r>
            <a:r>
              <a:rPr lang="en-ID" sz="2000" dirty="0"/>
              <a:t> </a:t>
            </a:r>
            <a:r>
              <a:rPr lang="en-ID" sz="2000" dirty="0" err="1"/>
              <a:t>didik</a:t>
            </a:r>
            <a:r>
              <a:rPr lang="en-ID" sz="2000" dirty="0"/>
              <a:t> dan </a:t>
            </a:r>
            <a:r>
              <a:rPr lang="en-ID" sz="2000" dirty="0" err="1"/>
              <a:t>ditentukan</a:t>
            </a:r>
            <a:r>
              <a:rPr lang="en-ID" sz="2000" dirty="0"/>
              <a:t> oleh </a:t>
            </a:r>
            <a:r>
              <a:rPr lang="en-ID" sz="2000" dirty="0" err="1"/>
              <a:t>peserta</a:t>
            </a:r>
            <a:r>
              <a:rPr lang="en-ID" sz="2000" dirty="0"/>
              <a:t> </a:t>
            </a:r>
            <a:r>
              <a:rPr lang="en-ID" sz="2000" dirty="0" err="1"/>
              <a:t>didik</a:t>
            </a:r>
            <a:endParaRPr lang="en-ID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F327A-D385-4FD0-8CAD-5D1FB284A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607456" cy="254793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ID" sz="2400" dirty="0" err="1"/>
              <a:t>Peserta</a:t>
            </a:r>
            <a:r>
              <a:rPr lang="en-ID" sz="2400" dirty="0"/>
              <a:t> </a:t>
            </a:r>
            <a:r>
              <a:rPr lang="en-ID" sz="2400" dirty="0" err="1"/>
              <a:t>didik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penggerak</a:t>
            </a:r>
            <a:r>
              <a:rPr lang="en-ID" sz="2400" dirty="0"/>
              <a:t> dan </a:t>
            </a:r>
            <a:r>
              <a:rPr lang="en-ID" sz="2400" dirty="0" err="1"/>
              <a:t>penanggung</a:t>
            </a:r>
            <a:r>
              <a:rPr lang="en-ID" sz="2400" dirty="0"/>
              <a:t> </a:t>
            </a:r>
            <a:r>
              <a:rPr lang="en-ID" sz="2400" dirty="0" err="1"/>
              <a:t>jawab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apa</a:t>
            </a:r>
            <a:r>
              <a:rPr lang="en-ID" sz="2400" dirty="0"/>
              <a:t> yang </a:t>
            </a:r>
            <a:r>
              <a:rPr lang="en-ID" sz="2400" dirty="0" err="1"/>
              <a:t>dipelajari</a:t>
            </a:r>
            <a:r>
              <a:rPr lang="en-ID" sz="2400" dirty="0"/>
              <a:t> dan </a:t>
            </a:r>
            <a:r>
              <a:rPr lang="en-ID" sz="2400" dirty="0" err="1"/>
              <a:t>bagaimana</a:t>
            </a:r>
            <a:r>
              <a:rPr lang="en-ID" sz="2400" dirty="0"/>
              <a:t> </a:t>
            </a:r>
            <a:r>
              <a:rPr lang="en-ID" sz="2400" dirty="0" err="1"/>
              <a:t>caranya</a:t>
            </a:r>
            <a:endParaRPr lang="en-ID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587C6E-F089-44B6-9292-CE5E36888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1" y="2107302"/>
            <a:ext cx="4937651" cy="90093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ID" dirty="0" err="1"/>
              <a:t>Kapabilitas</a:t>
            </a:r>
            <a:endParaRPr lang="en-ID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A25E05-5B1F-4264-BE70-5D4E7207D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3243262"/>
            <a:ext cx="4953001" cy="2547937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D" sz="2400" dirty="0">
                <a:solidFill>
                  <a:schemeClr val="bg2"/>
                </a:solidFill>
              </a:rPr>
              <a:t>Mampu </a:t>
            </a:r>
            <a:r>
              <a:rPr lang="en-ID" sz="2400" dirty="0" err="1">
                <a:solidFill>
                  <a:schemeClr val="bg2"/>
                </a:solidFill>
              </a:rPr>
              <a:t>menggunakan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keterampilan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dalam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kondisi</a:t>
            </a:r>
            <a:r>
              <a:rPr lang="en-ID" sz="2400" dirty="0">
                <a:solidFill>
                  <a:schemeClr val="bg2"/>
                </a:solidFill>
              </a:rPr>
              <a:t> yang familiar, </a:t>
            </a:r>
            <a:r>
              <a:rPr lang="en-ID" sz="2400" dirty="0" err="1">
                <a:solidFill>
                  <a:schemeClr val="bg2"/>
                </a:solidFill>
              </a:rPr>
              <a:t>maupun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tidak</a:t>
            </a:r>
            <a:r>
              <a:rPr lang="en-ID" sz="2400" dirty="0">
                <a:solidFill>
                  <a:schemeClr val="bg2"/>
                </a:solidFill>
              </a:rPr>
              <a:t> familiar</a:t>
            </a:r>
          </a:p>
        </p:txBody>
      </p:sp>
    </p:spTree>
    <p:extLst>
      <p:ext uri="{BB962C8B-B14F-4D97-AF65-F5344CB8AC3E}">
        <p14:creationId xmlns:p14="http://schemas.microsoft.com/office/powerpoint/2010/main" val="1014542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EBEC3-7259-477E-A5A7-6F2A0A60C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0855" y="609600"/>
            <a:ext cx="4740541" cy="761999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ID" dirty="0" err="1">
                <a:solidFill>
                  <a:schemeClr val="bg2"/>
                </a:solidFill>
              </a:rPr>
              <a:t>Pengulangan</a:t>
            </a:r>
            <a:r>
              <a:rPr lang="en-ID" dirty="0">
                <a:solidFill>
                  <a:schemeClr val="bg2"/>
                </a:solidFill>
              </a:rPr>
              <a:t> </a:t>
            </a:r>
            <a:r>
              <a:rPr lang="en-ID" dirty="0" err="1">
                <a:solidFill>
                  <a:schemeClr val="bg2"/>
                </a:solidFill>
              </a:rPr>
              <a:t>ganda</a:t>
            </a:r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00608-A5B9-44CB-A20E-475E8A5A2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70" y="609600"/>
            <a:ext cx="4876798" cy="77046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ID" dirty="0" err="1"/>
              <a:t>Refleksi</a:t>
            </a:r>
            <a:r>
              <a:rPr lang="en-ID" dirty="0"/>
              <a:t> dan </a:t>
            </a:r>
            <a:r>
              <a:rPr lang="en-ID" dirty="0" err="1"/>
              <a:t>metakognisi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A01A9-AC73-4C38-8536-646C94B1F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368" y="1646376"/>
            <a:ext cx="4876800" cy="191845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D" sz="2400" dirty="0" err="1">
                <a:solidFill>
                  <a:schemeClr val="bg2"/>
                </a:solidFill>
              </a:rPr>
              <a:t>Peserta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didik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merefleksikan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bukan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hanya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apa</a:t>
            </a:r>
            <a:r>
              <a:rPr lang="en-ID" sz="2400" dirty="0">
                <a:solidFill>
                  <a:schemeClr val="bg2"/>
                </a:solidFill>
              </a:rPr>
              <a:t> yang </a:t>
            </a:r>
            <a:r>
              <a:rPr lang="en-ID" sz="2400" dirty="0" err="1">
                <a:solidFill>
                  <a:schemeClr val="bg2"/>
                </a:solidFill>
              </a:rPr>
              <a:t>telah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dipelajari</a:t>
            </a:r>
            <a:r>
              <a:rPr lang="en-ID" sz="2400" dirty="0">
                <a:solidFill>
                  <a:schemeClr val="bg2"/>
                </a:solidFill>
              </a:rPr>
              <a:t>, </a:t>
            </a:r>
            <a:r>
              <a:rPr lang="en-ID" sz="2400" dirty="0" err="1">
                <a:solidFill>
                  <a:schemeClr val="bg2"/>
                </a:solidFill>
              </a:rPr>
              <a:t>melainkan</a:t>
            </a:r>
            <a:r>
              <a:rPr lang="en-ID" sz="2400" dirty="0">
                <a:solidFill>
                  <a:schemeClr val="bg2"/>
                </a:solidFill>
              </a:rPr>
              <a:t> juga </a:t>
            </a:r>
            <a:r>
              <a:rPr lang="en-ID" sz="2400" dirty="0" err="1">
                <a:solidFill>
                  <a:schemeClr val="bg2"/>
                </a:solidFill>
              </a:rPr>
              <a:t>dalam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cara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apa</a:t>
            </a:r>
            <a:r>
              <a:rPr lang="en-ID" sz="2400" dirty="0">
                <a:solidFill>
                  <a:schemeClr val="bg2"/>
                </a:solidFill>
              </a:rPr>
              <a:t> dan </a:t>
            </a:r>
            <a:r>
              <a:rPr lang="en-ID" sz="2400" dirty="0" err="1">
                <a:solidFill>
                  <a:schemeClr val="bg2"/>
                </a:solidFill>
              </a:rPr>
              <a:t>bagaimana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itu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dipelajari</a:t>
            </a:r>
            <a:endParaRPr lang="en-ID" sz="2400" dirty="0">
              <a:solidFill>
                <a:schemeClr val="bg2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76461-5D80-42C2-8E28-E7F0FC292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0855" y="1662736"/>
            <a:ext cx="4876801" cy="191846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D" sz="2400" dirty="0" err="1">
                <a:solidFill>
                  <a:schemeClr val="bg2"/>
                </a:solidFill>
              </a:rPr>
              <a:t>Pembelajaran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bukan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hanya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menambah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pengetahuan</a:t>
            </a:r>
            <a:r>
              <a:rPr lang="en-ID" sz="2400" dirty="0">
                <a:solidFill>
                  <a:schemeClr val="bg2"/>
                </a:solidFill>
              </a:rPr>
              <a:t>, </a:t>
            </a:r>
            <a:r>
              <a:rPr lang="en-ID" sz="2400" dirty="0" err="1">
                <a:solidFill>
                  <a:schemeClr val="bg2"/>
                </a:solidFill>
              </a:rPr>
              <a:t>tetapi</a:t>
            </a:r>
            <a:r>
              <a:rPr lang="en-ID" sz="2400" dirty="0">
                <a:solidFill>
                  <a:schemeClr val="bg2"/>
                </a:solidFill>
              </a:rPr>
              <a:t> juga </a:t>
            </a:r>
            <a:r>
              <a:rPr lang="en-ID" sz="2400" dirty="0" err="1">
                <a:solidFill>
                  <a:schemeClr val="bg2"/>
                </a:solidFill>
              </a:rPr>
              <a:t>mempengaruhi</a:t>
            </a:r>
            <a:r>
              <a:rPr lang="en-ID" sz="2400" dirty="0">
                <a:solidFill>
                  <a:schemeClr val="bg2"/>
                </a:solidFill>
              </a:rPr>
              <a:t> system </a:t>
            </a:r>
            <a:r>
              <a:rPr lang="en-ID" sz="2400" dirty="0" err="1">
                <a:solidFill>
                  <a:schemeClr val="bg2"/>
                </a:solidFill>
              </a:rPr>
              <a:t>nilai</a:t>
            </a:r>
            <a:r>
              <a:rPr lang="en-ID" sz="2400" dirty="0">
                <a:solidFill>
                  <a:schemeClr val="bg2"/>
                </a:solidFill>
              </a:rPr>
              <a:t> dan </a:t>
            </a:r>
            <a:r>
              <a:rPr lang="en-ID" sz="2400" dirty="0" err="1">
                <a:solidFill>
                  <a:schemeClr val="bg2"/>
                </a:solidFill>
              </a:rPr>
              <a:t>kepercayaan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peserta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didik</a:t>
            </a:r>
            <a:endParaRPr lang="en-ID" sz="2400" dirty="0">
              <a:solidFill>
                <a:schemeClr val="bg2"/>
              </a:solidFill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AFEF6E6-42AE-4BE4-825A-EBCB75F4394B}"/>
              </a:ext>
            </a:extLst>
          </p:cNvPr>
          <p:cNvSpPr txBox="1">
            <a:spLocks/>
          </p:cNvSpPr>
          <p:nvPr/>
        </p:nvSpPr>
        <p:spPr>
          <a:xfrm>
            <a:off x="2228090" y="3973810"/>
            <a:ext cx="7050156" cy="761999"/>
          </a:xfrm>
          <a:prstGeom prst="rect">
            <a:avLst/>
          </a:prstGeom>
          <a:solidFill>
            <a:srgbClr val="FF66FF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800" b="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0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b="1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D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Pengajaran</a:t>
            </a:r>
            <a:r>
              <a:rPr lang="en-ID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Pembelajaran</a:t>
            </a:r>
            <a:r>
              <a:rPr lang="en-ID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non-linear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8EAF3E0-EDFC-46B6-8BF9-B0EC27EC32AF}"/>
              </a:ext>
            </a:extLst>
          </p:cNvPr>
          <p:cNvSpPr txBox="1">
            <a:spLocks/>
          </p:cNvSpPr>
          <p:nvPr/>
        </p:nvSpPr>
        <p:spPr>
          <a:xfrm>
            <a:off x="755374" y="4939128"/>
            <a:ext cx="10322282" cy="15676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2400" dirty="0" err="1">
                <a:solidFill>
                  <a:schemeClr val="bg2"/>
                </a:solidFill>
              </a:rPr>
              <a:t>Pembelajaran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bukan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hanya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menambah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pengetahuan</a:t>
            </a:r>
            <a:r>
              <a:rPr lang="en-ID" sz="2400" dirty="0">
                <a:solidFill>
                  <a:schemeClr val="bg2"/>
                </a:solidFill>
              </a:rPr>
              <a:t>, </a:t>
            </a:r>
            <a:r>
              <a:rPr lang="en-ID" sz="2400" dirty="0" err="1">
                <a:solidFill>
                  <a:schemeClr val="bg2"/>
                </a:solidFill>
              </a:rPr>
              <a:t>tetapi</a:t>
            </a:r>
            <a:r>
              <a:rPr lang="en-ID" sz="2400" dirty="0">
                <a:solidFill>
                  <a:schemeClr val="bg2"/>
                </a:solidFill>
              </a:rPr>
              <a:t> juga </a:t>
            </a:r>
            <a:r>
              <a:rPr lang="en-ID" sz="2400" dirty="0" err="1">
                <a:solidFill>
                  <a:schemeClr val="bg2"/>
                </a:solidFill>
              </a:rPr>
              <a:t>mempengaruhi</a:t>
            </a:r>
            <a:r>
              <a:rPr lang="en-ID" sz="2400" dirty="0">
                <a:solidFill>
                  <a:schemeClr val="bg2"/>
                </a:solidFill>
              </a:rPr>
              <a:t> system </a:t>
            </a:r>
            <a:r>
              <a:rPr lang="en-ID" sz="2400" dirty="0" err="1">
                <a:solidFill>
                  <a:schemeClr val="bg2"/>
                </a:solidFill>
              </a:rPr>
              <a:t>nilai</a:t>
            </a:r>
            <a:r>
              <a:rPr lang="en-ID" sz="2400" dirty="0">
                <a:solidFill>
                  <a:schemeClr val="bg2"/>
                </a:solidFill>
              </a:rPr>
              <a:t> dan </a:t>
            </a:r>
            <a:r>
              <a:rPr lang="en-ID" sz="2400" dirty="0" err="1">
                <a:solidFill>
                  <a:schemeClr val="bg2"/>
                </a:solidFill>
              </a:rPr>
              <a:t>kepercayaan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peserta</a:t>
            </a:r>
            <a:r>
              <a:rPr lang="en-ID" sz="2400" dirty="0">
                <a:solidFill>
                  <a:schemeClr val="bg2"/>
                </a:solidFill>
              </a:rPr>
              <a:t> </a:t>
            </a:r>
            <a:r>
              <a:rPr lang="en-ID" sz="2400" dirty="0" err="1">
                <a:solidFill>
                  <a:schemeClr val="bg2"/>
                </a:solidFill>
              </a:rPr>
              <a:t>didik</a:t>
            </a:r>
            <a:endParaRPr lang="en-ID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18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9CF71F-1B1D-4668-9936-07A22D7E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Kontrak</a:t>
            </a:r>
            <a:r>
              <a:rPr lang="en-ID" dirty="0"/>
              <a:t> </a:t>
            </a:r>
            <a:r>
              <a:rPr lang="en-ID" dirty="0" err="1"/>
              <a:t>Belajar</a:t>
            </a:r>
            <a:endParaRPr lang="en-ID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5B7325-B7F5-44C7-B8BA-DE790644F90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ID" sz="2800" dirty="0" err="1">
                <a:solidFill>
                  <a:schemeClr val="bg2"/>
                </a:solidFill>
              </a:rPr>
              <a:t>Menentukan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bersama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apa</a:t>
            </a:r>
            <a:r>
              <a:rPr lang="en-ID" sz="2800" dirty="0">
                <a:solidFill>
                  <a:schemeClr val="bg2"/>
                </a:solidFill>
              </a:rPr>
              <a:t> yang </a:t>
            </a:r>
            <a:r>
              <a:rPr lang="en-ID" sz="2800" dirty="0" err="1">
                <a:solidFill>
                  <a:schemeClr val="bg2"/>
                </a:solidFill>
              </a:rPr>
              <a:t>dibutuhkan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anak</a:t>
            </a:r>
            <a:r>
              <a:rPr lang="en-ID" sz="2800" dirty="0">
                <a:solidFill>
                  <a:schemeClr val="bg2"/>
                </a:solidFill>
              </a:rPr>
              <a:t> dan </a:t>
            </a:r>
            <a:r>
              <a:rPr lang="en-ID" sz="2800" dirty="0" err="1">
                <a:solidFill>
                  <a:schemeClr val="bg2"/>
                </a:solidFill>
              </a:rPr>
              <a:t>apa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saja</a:t>
            </a:r>
            <a:r>
              <a:rPr lang="en-ID" sz="2800" dirty="0">
                <a:solidFill>
                  <a:schemeClr val="bg2"/>
                </a:solidFill>
              </a:rPr>
              <a:t> yang </a:t>
            </a:r>
            <a:r>
              <a:rPr lang="en-ID" sz="2800" dirty="0" err="1">
                <a:solidFill>
                  <a:schemeClr val="bg2"/>
                </a:solidFill>
              </a:rPr>
              <a:t>ingin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dipelajari</a:t>
            </a:r>
            <a:endParaRPr lang="en-ID" sz="2800" dirty="0">
              <a:solidFill>
                <a:schemeClr val="bg2"/>
              </a:solidFill>
            </a:endParaRPr>
          </a:p>
          <a:p>
            <a:r>
              <a:rPr lang="en-ID" sz="2800" dirty="0" err="1">
                <a:solidFill>
                  <a:schemeClr val="bg2"/>
                </a:solidFill>
              </a:rPr>
              <a:t>Menentukan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bersama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bagaimana</a:t>
            </a:r>
            <a:r>
              <a:rPr lang="en-ID" sz="2800" dirty="0">
                <a:solidFill>
                  <a:schemeClr val="bg2"/>
                </a:solidFill>
              </a:rPr>
              <a:t> proses </a:t>
            </a:r>
            <a:r>
              <a:rPr lang="en-ID" sz="2800" dirty="0" err="1">
                <a:solidFill>
                  <a:schemeClr val="bg2"/>
                </a:solidFill>
              </a:rPr>
              <a:t>pembelajaran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berlangsung</a:t>
            </a:r>
            <a:endParaRPr lang="en-ID" sz="2800" dirty="0">
              <a:solidFill>
                <a:schemeClr val="bg2"/>
              </a:solidFill>
            </a:endParaRPr>
          </a:p>
          <a:p>
            <a:r>
              <a:rPr lang="en-ID" sz="2800" dirty="0" err="1">
                <a:solidFill>
                  <a:schemeClr val="bg2"/>
                </a:solidFill>
              </a:rPr>
              <a:t>Menentukan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bersama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bagaimana</a:t>
            </a:r>
            <a:r>
              <a:rPr lang="en-ID" sz="2800" dirty="0">
                <a:solidFill>
                  <a:schemeClr val="bg2"/>
                </a:solidFill>
              </a:rPr>
              <a:t> proses </a:t>
            </a:r>
            <a:r>
              <a:rPr lang="en-ID" sz="2800" dirty="0" err="1">
                <a:solidFill>
                  <a:schemeClr val="bg2"/>
                </a:solidFill>
              </a:rPr>
              <a:t>penilaiannya</a:t>
            </a:r>
            <a:endParaRPr lang="en-ID" sz="2800" dirty="0">
              <a:solidFill>
                <a:schemeClr val="bg2"/>
              </a:solidFill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3422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>
            <a:normAutofit/>
          </a:bodyPr>
          <a:lstStyle/>
          <a:p>
            <a:r>
              <a:rPr lang="en-US" b="1" dirty="0"/>
              <a:t>POINT PEMBAHASAN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tudent looking at test tube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8" r="3" b="3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pic>
        <p:nvPicPr>
          <p:cNvPr id="10" name="Picture 9" descr="student looking into microscope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" r="-5" b="-5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Picture 13" descr="students observing teacher do science experiment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" b="-2"/>
          <a:stretch/>
        </p:blipFill>
        <p:spPr>
          <a:xfrm>
            <a:off x="10185061" y="160868"/>
            <a:ext cx="1846073" cy="2778854"/>
          </a:xfrm>
          <a:prstGeom prst="rect">
            <a:avLst/>
          </a:prstGeom>
        </p:spPr>
      </p:pic>
      <p:pic>
        <p:nvPicPr>
          <p:cNvPr id="18" name="Picture 17" descr="students raising hands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" b="5"/>
          <a:stretch/>
        </p:blipFill>
        <p:spPr>
          <a:xfrm>
            <a:off x="6256867" y="4071410"/>
            <a:ext cx="1898121" cy="2644511"/>
          </a:xfrm>
          <a:prstGeom prst="rect">
            <a:avLst/>
          </a:prstGeom>
        </p:spPr>
      </p:pic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013902"/>
              </p:ext>
            </p:extLst>
          </p:nvPr>
        </p:nvGraphicFramePr>
        <p:xfrm>
          <a:off x="1141413" y="2666999"/>
          <a:ext cx="4716462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6874-98AC-4260-B823-03ABA69E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40904"/>
          </a:xfrm>
          <a:solidFill>
            <a:schemeClr val="accent1"/>
          </a:solidFill>
        </p:spPr>
        <p:txBody>
          <a:bodyPr/>
          <a:lstStyle/>
          <a:p>
            <a:r>
              <a:rPr lang="en-ID" dirty="0">
                <a:solidFill>
                  <a:schemeClr val="bg2"/>
                </a:solidFill>
              </a:rPr>
              <a:t>ELEMEN DESIGN PEMBELAJARAN HEUTAGOGI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EB630E-2303-4310-BA8F-E8CF3F269D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800528"/>
              </p:ext>
            </p:extLst>
          </p:nvPr>
        </p:nvGraphicFramePr>
        <p:xfrm>
          <a:off x="-278295" y="1696277"/>
          <a:ext cx="12258260" cy="490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400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66369B-7698-440B-9372-71520C14C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814695"/>
              </p:ext>
            </p:extLst>
          </p:nvPr>
        </p:nvGraphicFramePr>
        <p:xfrm>
          <a:off x="810108" y="493644"/>
          <a:ext cx="9906000" cy="544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5455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F8654A-B4F4-4645-99C2-31439F24CE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996057"/>
              </p:ext>
            </p:extLst>
          </p:nvPr>
        </p:nvGraphicFramePr>
        <p:xfrm>
          <a:off x="781878" y="708991"/>
          <a:ext cx="11052313" cy="614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7912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8AEB-1FFA-41F4-A6BB-E6453908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79443"/>
          </a:xfrm>
        </p:spPr>
        <p:txBody>
          <a:bodyPr/>
          <a:lstStyle/>
          <a:p>
            <a:r>
              <a:rPr lang="en-ID" dirty="0"/>
              <a:t>CATATAN UNTUK IMPLEMENTASI HUETAGOGI DALAM PJJ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779EC-4514-4AEB-8DE1-CBFAB151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87827"/>
            <a:ext cx="9905998" cy="380337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D" sz="2800" dirty="0" err="1">
                <a:solidFill>
                  <a:schemeClr val="bg2"/>
                </a:solidFill>
              </a:rPr>
              <a:t>Perhatikan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latar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belakang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antropolis</a:t>
            </a:r>
            <a:r>
              <a:rPr lang="en-ID" sz="2800" dirty="0">
                <a:solidFill>
                  <a:schemeClr val="bg2"/>
                </a:solidFill>
              </a:rPr>
              <a:t> dan </a:t>
            </a:r>
            <a:r>
              <a:rPr lang="en-ID" sz="2800" dirty="0" err="1">
                <a:solidFill>
                  <a:schemeClr val="bg2"/>
                </a:solidFill>
              </a:rPr>
              <a:t>sosiologis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peserta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didik</a:t>
            </a:r>
            <a:endParaRPr lang="en-ID" sz="2800" dirty="0">
              <a:solidFill>
                <a:schemeClr val="bg2"/>
              </a:solidFill>
            </a:endParaRPr>
          </a:p>
          <a:p>
            <a:r>
              <a:rPr lang="en-ID" sz="2800" dirty="0" err="1">
                <a:solidFill>
                  <a:schemeClr val="bg2"/>
                </a:solidFill>
              </a:rPr>
              <a:t>Pasti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akan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terjadi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konflik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karena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belum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terbiasa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mendapat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kebebasan</a:t>
            </a:r>
            <a:r>
              <a:rPr lang="en-ID" sz="2800" dirty="0">
                <a:solidFill>
                  <a:schemeClr val="bg2"/>
                </a:solidFill>
              </a:rPr>
              <a:t> dan </a:t>
            </a:r>
            <a:r>
              <a:rPr lang="en-ID" sz="2800" dirty="0" err="1">
                <a:solidFill>
                  <a:schemeClr val="bg2"/>
                </a:solidFill>
              </a:rPr>
              <a:t>tanggung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jawab</a:t>
            </a:r>
            <a:endParaRPr lang="en-ID" sz="2800" dirty="0">
              <a:solidFill>
                <a:schemeClr val="bg2"/>
              </a:solidFill>
            </a:endParaRPr>
          </a:p>
          <a:p>
            <a:r>
              <a:rPr lang="en-ID" sz="2800" dirty="0" err="1">
                <a:solidFill>
                  <a:schemeClr val="bg2"/>
                </a:solidFill>
              </a:rPr>
              <a:t>Begitu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peserta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didik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sudah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menemukan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pola</a:t>
            </a:r>
            <a:r>
              <a:rPr lang="en-ID" sz="2800" dirty="0">
                <a:solidFill>
                  <a:schemeClr val="bg2"/>
                </a:solidFill>
              </a:rPr>
              <a:t> yang </a:t>
            </a:r>
            <a:r>
              <a:rPr lang="en-ID" sz="2800" dirty="0" err="1">
                <a:solidFill>
                  <a:schemeClr val="bg2"/>
                </a:solidFill>
              </a:rPr>
              <a:t>tepat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bagi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dirinya</a:t>
            </a:r>
            <a:r>
              <a:rPr lang="en-ID" sz="2800" dirty="0">
                <a:solidFill>
                  <a:schemeClr val="bg2"/>
                </a:solidFill>
              </a:rPr>
              <a:t>, </a:t>
            </a:r>
            <a:r>
              <a:rPr lang="en-ID" sz="2800" dirty="0" err="1">
                <a:solidFill>
                  <a:schemeClr val="bg2"/>
                </a:solidFill>
              </a:rPr>
              <a:t>hanya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beberapa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saja</a:t>
            </a:r>
            <a:r>
              <a:rPr lang="en-ID" sz="2800" dirty="0">
                <a:solidFill>
                  <a:schemeClr val="bg2"/>
                </a:solidFill>
              </a:rPr>
              <a:t> yang </a:t>
            </a:r>
            <a:r>
              <a:rPr lang="en-ID" sz="2800" dirty="0" err="1">
                <a:solidFill>
                  <a:schemeClr val="bg2"/>
                </a:solidFill>
              </a:rPr>
              <a:t>ingin</a:t>
            </a:r>
            <a:r>
              <a:rPr lang="en-ID" sz="2800" dirty="0">
                <a:solidFill>
                  <a:schemeClr val="bg2"/>
                </a:solidFill>
              </a:rPr>
              <a:t> Kembali </a:t>
            </a:r>
            <a:r>
              <a:rPr lang="en-ID" sz="2800" dirty="0" err="1">
                <a:solidFill>
                  <a:schemeClr val="bg2"/>
                </a:solidFill>
              </a:rPr>
              <a:t>ke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gaya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pembelajaran</a:t>
            </a:r>
            <a:r>
              <a:rPr lang="en-ID" sz="2800" dirty="0">
                <a:solidFill>
                  <a:schemeClr val="bg2"/>
                </a:solidFill>
              </a:rPr>
              <a:t> </a:t>
            </a:r>
            <a:r>
              <a:rPr lang="en-ID" sz="2800" dirty="0" err="1">
                <a:solidFill>
                  <a:schemeClr val="bg2"/>
                </a:solidFill>
              </a:rPr>
              <a:t>terstruktur</a:t>
            </a:r>
            <a:endParaRPr lang="en-ID" sz="2800" dirty="0">
              <a:solidFill>
                <a:schemeClr val="bg2"/>
              </a:solidFill>
            </a:endParaRP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9181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Autofit/>
          </a:bodyPr>
          <a:lstStyle/>
          <a:p>
            <a:pPr algn="l"/>
            <a:r>
              <a:rPr lang="en-US" sz="11700" b="1" dirty="0"/>
              <a:t>Thank </a:t>
            </a:r>
            <a:br>
              <a:rPr lang="en-US" sz="11700" b="1" dirty="0"/>
            </a:br>
            <a:r>
              <a:rPr lang="en-US" sz="11700" dirty="0">
                <a:solidFill>
                  <a:schemeClr val="tx1"/>
                </a:solidFill>
              </a:rPr>
              <a:t>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r"/>
            <a:r>
              <a:rPr lang="en-US" dirty="0"/>
              <a:t>WA: 0877 6262 2435</a:t>
            </a:r>
          </a:p>
          <a:p>
            <a:pPr algn="r"/>
            <a:r>
              <a:rPr lang="en-US" dirty="0"/>
              <a:t>Email: anin.suka@gmail.com</a:t>
            </a:r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54A1-FEE8-4500-912D-9BA8B91C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14300"/>
            <a:ext cx="9905998" cy="1905000"/>
          </a:xfrm>
        </p:spPr>
        <p:txBody>
          <a:bodyPr/>
          <a:lstStyle/>
          <a:p>
            <a:r>
              <a:rPr lang="en-ID" dirty="0"/>
              <a:t>PARADIGMA ALAM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0FA4E-4C36-4306-A7C8-1A1EFA5A0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1866899"/>
            <a:ext cx="4876800" cy="3124201"/>
          </a:xfrm>
        </p:spPr>
        <p:txBody>
          <a:bodyPr>
            <a:normAutofit fontScale="92500" lnSpcReduction="10000"/>
          </a:bodyPr>
          <a:lstStyle/>
          <a:p>
            <a:r>
              <a:rPr lang="en-ID" sz="2800" dirty="0" err="1"/>
              <a:t>Alam</a:t>
            </a:r>
            <a:r>
              <a:rPr lang="en-ID" sz="2800" dirty="0"/>
              <a:t> : </a:t>
            </a:r>
            <a:r>
              <a:rPr lang="en-ID" sz="2800" dirty="0" err="1"/>
              <a:t>Berubah</a:t>
            </a:r>
            <a:r>
              <a:rPr lang="en-ID" sz="2800" dirty="0"/>
              <a:t> </a:t>
            </a:r>
            <a:r>
              <a:rPr lang="en-ID" sz="2800" dirty="0">
                <a:sym typeface="Wingdings" panose="05000000000000000000" pitchFamily="2" charset="2"/>
              </a:rPr>
              <a:t></a:t>
            </a:r>
            <a:r>
              <a:rPr lang="en-ID" sz="2800" dirty="0"/>
              <a:t> </a:t>
            </a:r>
            <a:r>
              <a:rPr lang="en-ID" sz="2800" dirty="0" err="1"/>
              <a:t>Kebaruan</a:t>
            </a:r>
            <a:endParaRPr lang="en-ID" sz="2800" dirty="0"/>
          </a:p>
          <a:p>
            <a:r>
              <a:rPr lang="en-ID" sz="2800" dirty="0" err="1"/>
              <a:t>Tuhan</a:t>
            </a:r>
            <a:r>
              <a:rPr lang="en-ID" sz="2800" dirty="0"/>
              <a:t> :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Pembaharu</a:t>
            </a:r>
            <a:endParaRPr lang="en-ID" sz="2800" dirty="0"/>
          </a:p>
          <a:p>
            <a:r>
              <a:rPr lang="en-ID" sz="2800" dirty="0" err="1"/>
              <a:t>Perubahan</a:t>
            </a:r>
            <a:r>
              <a:rPr lang="en-ID" sz="2800" dirty="0"/>
              <a:t> : </a:t>
            </a:r>
            <a:r>
              <a:rPr lang="en-ID" sz="2800" dirty="0" err="1"/>
              <a:t>Keniscayaan</a:t>
            </a:r>
            <a:endParaRPr lang="en-ID" sz="2800" dirty="0"/>
          </a:p>
          <a:p>
            <a:r>
              <a:rPr lang="en-ID" sz="2800" dirty="0" err="1"/>
              <a:t>Kebaruan</a:t>
            </a:r>
            <a:r>
              <a:rPr lang="en-ID" sz="2800" dirty="0"/>
              <a:t> : </a:t>
            </a:r>
            <a:r>
              <a:rPr lang="en-ID" sz="2800" dirty="0" err="1"/>
              <a:t>Sunnatulloh</a:t>
            </a:r>
            <a:endParaRPr lang="en-ID" sz="2800" dirty="0"/>
          </a:p>
          <a:p>
            <a:r>
              <a:rPr lang="en-ID" sz="2800" dirty="0" err="1"/>
              <a:t>Kebaruan</a:t>
            </a:r>
            <a:r>
              <a:rPr lang="en-ID" sz="2800" dirty="0"/>
              <a:t> : Proses </a:t>
            </a:r>
            <a:r>
              <a:rPr lang="en-ID" sz="2800" dirty="0" err="1"/>
              <a:t>Kreatif</a:t>
            </a:r>
            <a:endParaRPr lang="en-ID" sz="2800" dirty="0"/>
          </a:p>
          <a:p>
            <a:r>
              <a:rPr lang="en-ID" sz="2800" dirty="0" err="1"/>
              <a:t>Kreativitas</a:t>
            </a:r>
            <a:r>
              <a:rPr lang="en-ID" sz="2800" dirty="0"/>
              <a:t> : </a:t>
            </a:r>
            <a:r>
              <a:rPr lang="en-ID" sz="2800" dirty="0" err="1"/>
              <a:t>Fitroh</a:t>
            </a:r>
            <a:r>
              <a:rPr lang="en-ID" sz="2800" dirty="0"/>
              <a:t> </a:t>
            </a:r>
            <a:r>
              <a:rPr lang="en-ID" sz="2800" dirty="0">
                <a:sym typeface="Wingdings" panose="05000000000000000000" pitchFamily="2" charset="2"/>
              </a:rPr>
              <a:t> </a:t>
            </a:r>
            <a:r>
              <a:rPr lang="en-ID" sz="2800" dirty="0" err="1"/>
              <a:t>Jatidiri</a:t>
            </a:r>
            <a:endParaRPr lang="en-ID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71357-FFC4-466E-BD44-5F8530C86A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6087" y="2019300"/>
            <a:ext cx="4625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2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A37A-0F9B-4CD1-BC28-3B1E6EC8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29" y="159026"/>
            <a:ext cx="9905998" cy="1905000"/>
          </a:xfrm>
        </p:spPr>
        <p:txBody>
          <a:bodyPr/>
          <a:lstStyle/>
          <a:p>
            <a:r>
              <a:rPr lang="en-ID" dirty="0" err="1"/>
              <a:t>Tahap-Tahap</a:t>
            </a:r>
            <a:r>
              <a:rPr lang="en-ID" dirty="0"/>
              <a:t> </a:t>
            </a:r>
            <a:r>
              <a:rPr lang="en-ID" dirty="0" err="1"/>
              <a:t>Revolusi</a:t>
            </a:r>
            <a:r>
              <a:rPr lang="en-ID" dirty="0"/>
              <a:t> </a:t>
            </a:r>
            <a:r>
              <a:rPr lang="en-ID" dirty="0" err="1"/>
              <a:t>Industri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EB5D15-BC33-498A-A926-4B71A21A0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213113"/>
            <a:ext cx="9791630" cy="4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8489-AC5A-4DCF-82C3-B4EA7505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Era </a:t>
            </a:r>
            <a:r>
              <a:rPr lang="en-ID" dirty="0" err="1"/>
              <a:t>Revolusi</a:t>
            </a:r>
            <a:r>
              <a:rPr lang="en-ID" dirty="0"/>
              <a:t>	</a:t>
            </a:r>
            <a:r>
              <a:rPr lang="en-ID" dirty="0" err="1"/>
              <a:t>Industri</a:t>
            </a:r>
            <a:r>
              <a:rPr lang="en-ID" dirty="0"/>
              <a:t> 4.0</a:t>
            </a:r>
            <a:br>
              <a:rPr lang="en-ID" dirty="0"/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0C08-77A8-4185-A40F-B6EF263E3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864095"/>
            <a:ext cx="4876800" cy="3124201"/>
          </a:xfrm>
        </p:spPr>
        <p:txBody>
          <a:bodyPr>
            <a:normAutofit/>
          </a:bodyPr>
          <a:lstStyle/>
          <a:p>
            <a:r>
              <a:rPr lang="it-IT" sz="2400" dirty="0"/>
              <a:t>Era revolusi	4.0	:</a:t>
            </a:r>
          </a:p>
          <a:p>
            <a:r>
              <a:rPr lang="it-IT" sz="2400" dirty="0"/>
              <a:t>Penggunaan media digital,</a:t>
            </a:r>
          </a:p>
          <a:p>
            <a:r>
              <a:rPr lang="it-IT" sz="2400" dirty="0"/>
              <a:t>Komputerisasi,</a:t>
            </a:r>
          </a:p>
          <a:p>
            <a:r>
              <a:rPr lang="it-IT" sz="2400" dirty="0"/>
              <a:t>Analisa big data,	dan</a:t>
            </a:r>
          </a:p>
          <a:p>
            <a:r>
              <a:rPr lang="it-IT" sz="2400" dirty="0"/>
              <a:t>Artificial intelligence (AI)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44C8C-8785-4DAC-80E4-E6ECA35A03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C43B8-4425-442E-8EC9-29BAAE4D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44" y="609600"/>
            <a:ext cx="3328704" cy="2816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FE607-F18D-44B5-8AF3-DC1BCB37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993" y="2667000"/>
            <a:ext cx="5432007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6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F021-C2AB-4D39-B657-8F70D9D7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Revolusi Industri 4.0 (Revin 4.0)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FC99C-466E-44A7-AF34-C4ACC103C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6833427" cy="3124201"/>
          </a:xfrm>
        </p:spPr>
        <p:txBody>
          <a:bodyPr/>
          <a:lstStyle/>
          <a:p>
            <a:r>
              <a:rPr lang="en-ID" sz="2400" dirty="0"/>
              <a:t>Akhir Abad	20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Google, Facebook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Dunia Digital Terbuka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</a:t>
            </a:r>
            <a:r>
              <a:rPr lang="en-ID" sz="2400" dirty="0" err="1"/>
              <a:t>Akses</a:t>
            </a:r>
            <a:r>
              <a:rPr lang="en-ID" sz="2400" dirty="0"/>
              <a:t> </a:t>
            </a:r>
            <a:r>
              <a:rPr lang="en-ID" sz="2400" dirty="0" err="1"/>
              <a:t>Informasi</a:t>
            </a:r>
            <a:r>
              <a:rPr lang="en-ID" sz="2400" dirty="0"/>
              <a:t> 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Sekat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Memasuki</a:t>
            </a:r>
            <a:r>
              <a:rPr lang="en-ID" sz="2400" dirty="0"/>
              <a:t> </a:t>
            </a:r>
            <a:r>
              <a:rPr lang="en-ID" sz="2400" dirty="0" err="1"/>
              <a:t>Revin</a:t>
            </a:r>
            <a:r>
              <a:rPr lang="en-ID" sz="2400" dirty="0"/>
              <a:t> 4.0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</a:t>
            </a:r>
            <a:r>
              <a:rPr lang="en-ID" sz="2400" dirty="0" err="1"/>
              <a:t>Kesadaran</a:t>
            </a:r>
            <a:r>
              <a:rPr lang="en-ID" sz="2400" dirty="0"/>
              <a:t> </a:t>
            </a:r>
            <a:r>
              <a:rPr lang="en-ID" sz="2400" dirty="0" err="1"/>
              <a:t>Energi</a:t>
            </a:r>
            <a:r>
              <a:rPr lang="en-ID" sz="2400" dirty="0"/>
              <a:t>  </a:t>
            </a:r>
            <a:r>
              <a:rPr lang="en-ID" sz="2400" dirty="0" err="1"/>
              <a:t>Terbarukan</a:t>
            </a:r>
            <a:r>
              <a:rPr lang="en-ID" sz="2400" dirty="0"/>
              <a:t>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</a:t>
            </a:r>
            <a:r>
              <a:rPr lang="en-ID" sz="2400" dirty="0" err="1"/>
              <a:t>Segudang</a:t>
            </a:r>
            <a:r>
              <a:rPr lang="en-ID" sz="2400" dirty="0"/>
              <a:t> </a:t>
            </a:r>
            <a:r>
              <a:rPr lang="en-ID" sz="2400" dirty="0" err="1"/>
              <a:t>Inovasi</a:t>
            </a:r>
            <a:endParaRPr lang="en-ID" sz="2400" dirty="0"/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E5BD2-886F-421B-8360-7E01556F3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39" y="2935887"/>
            <a:ext cx="3719759" cy="281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03A0C-8002-4447-A7FA-B160603F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Merespon</a:t>
            </a:r>
            <a:r>
              <a:rPr lang="en-ID" dirty="0"/>
              <a:t> Masa </a:t>
            </a:r>
            <a:r>
              <a:rPr lang="en-ID" dirty="0" err="1"/>
              <a:t>Depan</a:t>
            </a:r>
            <a:r>
              <a:rPr lang="en-ID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15BBA-25EA-4DE8-B88B-998A616951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8181" y="2514600"/>
            <a:ext cx="3192030" cy="3124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95D39-5123-4EA7-9A8B-DEFAC668A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0870" y="1921565"/>
            <a:ext cx="5746542" cy="4465983"/>
          </a:xfrm>
        </p:spPr>
        <p:txBody>
          <a:bodyPr>
            <a:normAutofit/>
          </a:bodyPr>
          <a:lstStyle/>
          <a:p>
            <a:r>
              <a:rPr lang="en-ID" dirty="0" err="1"/>
              <a:t>Komitmen</a:t>
            </a:r>
            <a:r>
              <a:rPr lang="en-ID" dirty="0"/>
              <a:t>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investasi</a:t>
            </a:r>
            <a:r>
              <a:rPr lang="en-ID" dirty="0"/>
              <a:t> di  </a:t>
            </a:r>
            <a:r>
              <a:rPr lang="en-ID" dirty="0" err="1"/>
              <a:t>pengembangan</a:t>
            </a:r>
            <a:r>
              <a:rPr lang="en-ID" dirty="0"/>
              <a:t> digital skills</a:t>
            </a:r>
          </a:p>
          <a:p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mencoba</a:t>
            </a:r>
            <a:r>
              <a:rPr lang="en-ID" dirty="0"/>
              <a:t> dan </a:t>
            </a:r>
            <a:r>
              <a:rPr lang="en-ID" dirty="0" err="1"/>
              <a:t>menerapkan</a:t>
            </a:r>
            <a:r>
              <a:rPr lang="en-ID" dirty="0"/>
              <a:t> prototype</a:t>
            </a:r>
          </a:p>
          <a:p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terbaru</a:t>
            </a:r>
            <a:r>
              <a:rPr lang="en-ID" dirty="0"/>
              <a:t>, learning by doing!</a:t>
            </a:r>
          </a:p>
          <a:p>
            <a:r>
              <a:rPr lang="en-ID" dirty="0" err="1"/>
              <a:t>Menggali</a:t>
            </a:r>
            <a:r>
              <a:rPr lang="en-ID" dirty="0"/>
              <a:t>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kolaborasi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model  </a:t>
            </a:r>
            <a:r>
              <a:rPr lang="en-ID" dirty="0" err="1"/>
              <a:t>sertifikasi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pendidikan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ranah</a:t>
            </a:r>
            <a:r>
              <a:rPr lang="en-ID" dirty="0"/>
              <a:t>  </a:t>
            </a:r>
            <a:r>
              <a:rPr lang="en-ID" dirty="0" err="1"/>
              <a:t>peningkatan</a:t>
            </a:r>
            <a:r>
              <a:rPr lang="en-ID" dirty="0"/>
              <a:t> digital skill</a:t>
            </a:r>
          </a:p>
          <a:p>
            <a:r>
              <a:rPr lang="en-ID" dirty="0" err="1"/>
              <a:t>Dilakukannya</a:t>
            </a:r>
            <a:r>
              <a:rPr lang="en-ID" dirty="0"/>
              <a:t> </a:t>
            </a:r>
            <a:r>
              <a:rPr lang="en-ID" dirty="0" err="1"/>
              <a:t>kolaborasi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mengidentifikasi</a:t>
            </a:r>
            <a:r>
              <a:rPr lang="en-ID" dirty="0"/>
              <a:t>  </a:t>
            </a:r>
            <a:r>
              <a:rPr lang="en-ID" dirty="0" err="1"/>
              <a:t>permintaan</a:t>
            </a:r>
            <a:r>
              <a:rPr lang="en-ID" dirty="0"/>
              <a:t> dan </a:t>
            </a:r>
            <a:r>
              <a:rPr lang="en-ID" dirty="0" err="1"/>
              <a:t>ketersediaan</a:t>
            </a:r>
            <a:r>
              <a:rPr lang="en-ID" dirty="0"/>
              <a:t> skill </a:t>
            </a:r>
            <a:r>
              <a:rPr lang="en-ID" dirty="0" err="1"/>
              <a:t>bagi</a:t>
            </a:r>
            <a:r>
              <a:rPr lang="en-ID" dirty="0"/>
              <a:t> era digital</a:t>
            </a:r>
          </a:p>
          <a:p>
            <a:r>
              <a:rPr lang="en-ID" dirty="0"/>
              <a:t>Menyusun </a:t>
            </a:r>
            <a:r>
              <a:rPr lang="en-ID" dirty="0" err="1"/>
              <a:t>kurikulum</a:t>
            </a:r>
            <a:r>
              <a:rPr lang="en-ID" dirty="0"/>
              <a:t> </a:t>
            </a:r>
            <a:r>
              <a:rPr lang="en-ID" dirty="0" err="1"/>
              <a:t>pendidikan</a:t>
            </a:r>
            <a:r>
              <a:rPr lang="en-ID" dirty="0"/>
              <a:t> </a:t>
            </a:r>
            <a:r>
              <a:rPr lang="en-ID" dirty="0" err="1"/>
              <a:t>telah</a:t>
            </a:r>
            <a:endParaRPr lang="en-ID" dirty="0"/>
          </a:p>
          <a:p>
            <a:r>
              <a:rPr lang="en-ID" dirty="0" err="1"/>
              <a:t>memasukan</a:t>
            </a:r>
            <a:r>
              <a:rPr lang="en-ID" dirty="0"/>
              <a:t> </a:t>
            </a:r>
            <a:r>
              <a:rPr lang="en-ID" dirty="0" err="1"/>
              <a:t>materi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human-digital skills</a:t>
            </a:r>
          </a:p>
        </p:txBody>
      </p:sp>
    </p:spTree>
    <p:extLst>
      <p:ext uri="{BB962C8B-B14F-4D97-AF65-F5344CB8AC3E}">
        <p14:creationId xmlns:p14="http://schemas.microsoft.com/office/powerpoint/2010/main" val="537706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75FE-A3FF-49F6-806E-AC7E7481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ED34-3D4A-48AD-9813-F95F05F0BF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9A4F-5414-4311-AD26-B900DB6684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800C2-5A34-4518-899C-EC7B0848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274719"/>
            <a:ext cx="10376452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F6E5-F0F5-4157-9BEE-D4AE3D98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 err="1"/>
              <a:t>Konsep</a:t>
            </a:r>
            <a:r>
              <a:rPr lang="en-ID" b="1" dirty="0"/>
              <a:t> Merdeka </a:t>
            </a:r>
            <a:r>
              <a:rPr lang="en-ID" b="1" dirty="0" err="1"/>
              <a:t>Belajar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F7DDE-8F58-493A-9B8C-CB484867D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1" y="2001078"/>
            <a:ext cx="9738623" cy="4691269"/>
          </a:xfrm>
        </p:spPr>
        <p:txBody>
          <a:bodyPr>
            <a:normAutofit/>
          </a:bodyPr>
          <a:lstStyle/>
          <a:p>
            <a:r>
              <a:rPr lang="en-ID" sz="2400" dirty="0"/>
              <a:t>Merdeka : </a:t>
            </a:r>
            <a:r>
              <a:rPr lang="en-ID" sz="2400" dirty="0" err="1"/>
              <a:t>Niat</a:t>
            </a:r>
            <a:r>
              <a:rPr lang="en-ID" sz="2400" dirty="0"/>
              <a:t> </a:t>
            </a:r>
            <a:r>
              <a:rPr lang="en-ID" sz="2400" dirty="0" err="1"/>
              <a:t>Kuat</a:t>
            </a:r>
            <a:r>
              <a:rPr lang="en-ID" sz="2400" dirty="0"/>
              <a:t> , </a:t>
            </a:r>
            <a:r>
              <a:rPr lang="en-ID" sz="2400" dirty="0" err="1"/>
              <a:t>Kemandirian</a:t>
            </a:r>
            <a:r>
              <a:rPr lang="en-ID" sz="2400" dirty="0"/>
              <a:t>, Hasil </a:t>
            </a:r>
            <a:r>
              <a:rPr lang="en-ID" sz="2400" dirty="0" err="1"/>
              <a:t>Gemilang</a:t>
            </a:r>
            <a:r>
              <a:rPr lang="en-ID" sz="2400" dirty="0"/>
              <a:t>  </a:t>
            </a:r>
            <a:r>
              <a:rPr lang="en-ID" sz="2400" dirty="0" err="1"/>
              <a:t>Belajar</a:t>
            </a:r>
            <a:r>
              <a:rPr lang="en-ID" sz="2400" dirty="0"/>
              <a:t> : </a:t>
            </a:r>
            <a:r>
              <a:rPr lang="en-ID" sz="2400" dirty="0" err="1"/>
              <a:t>Upaya</a:t>
            </a:r>
            <a:r>
              <a:rPr lang="en-ID" sz="2400" dirty="0"/>
              <a:t>, </a:t>
            </a:r>
            <a:r>
              <a:rPr lang="en-ID" sz="2400" dirty="0" err="1"/>
              <a:t>Pengalaman</a:t>
            </a:r>
            <a:r>
              <a:rPr lang="en-ID" sz="2400" dirty="0"/>
              <a:t> </a:t>
            </a:r>
            <a:r>
              <a:rPr lang="en-ID" sz="2400" dirty="0" err="1"/>
              <a:t>Hidup</a:t>
            </a:r>
            <a:endParaRPr lang="en-ID" sz="2400" dirty="0"/>
          </a:p>
          <a:p>
            <a:r>
              <a:rPr lang="en-ID" sz="2400" dirty="0" err="1"/>
              <a:t>Prosesnya</a:t>
            </a:r>
            <a:r>
              <a:rPr lang="en-ID" sz="2400" dirty="0"/>
              <a:t> : </a:t>
            </a:r>
            <a:r>
              <a:rPr lang="en-ID" sz="2400" dirty="0" err="1"/>
              <a:t>Mengindra</a:t>
            </a:r>
            <a:r>
              <a:rPr lang="en-ID" sz="2400" dirty="0"/>
              <a:t>, </a:t>
            </a:r>
            <a:r>
              <a:rPr lang="en-ID" sz="2400" dirty="0" err="1"/>
              <a:t>Berfikir</a:t>
            </a:r>
            <a:r>
              <a:rPr lang="en-ID" sz="2400" dirty="0"/>
              <a:t>, </a:t>
            </a:r>
            <a:r>
              <a:rPr lang="en-ID" sz="2400" dirty="0" err="1"/>
              <a:t>Menguji</a:t>
            </a:r>
            <a:r>
              <a:rPr lang="en-ID" sz="2400" dirty="0"/>
              <a:t>, </a:t>
            </a:r>
            <a:r>
              <a:rPr lang="en-ID" sz="2400" dirty="0" err="1"/>
              <a:t>Meyakini</a:t>
            </a:r>
            <a:endParaRPr lang="en-ID" sz="2400" dirty="0"/>
          </a:p>
          <a:p>
            <a:r>
              <a:rPr lang="en-ID" sz="2400" dirty="0" err="1"/>
              <a:t>Hasilnya</a:t>
            </a:r>
            <a:r>
              <a:rPr lang="en-ID" sz="2400" dirty="0"/>
              <a:t> : </a:t>
            </a:r>
            <a:r>
              <a:rPr lang="en-ID" sz="2400" dirty="0" err="1"/>
              <a:t>Perubahan</a:t>
            </a:r>
            <a:r>
              <a:rPr lang="en-ID" sz="2400" dirty="0"/>
              <a:t> </a:t>
            </a:r>
            <a:r>
              <a:rPr lang="en-ID" sz="2400" dirty="0" err="1"/>
              <a:t>Perilaku</a:t>
            </a:r>
            <a:r>
              <a:rPr lang="en-ID" sz="2400" dirty="0"/>
              <a:t> </a:t>
            </a:r>
            <a:r>
              <a:rPr lang="en-ID" sz="2400" dirty="0" err="1"/>
              <a:t>Positif</a:t>
            </a:r>
            <a:endParaRPr lang="en-ID" sz="2400" dirty="0"/>
          </a:p>
          <a:p>
            <a:r>
              <a:rPr lang="en-ID" sz="2400" dirty="0"/>
              <a:t>Merdeka </a:t>
            </a:r>
            <a:r>
              <a:rPr lang="en-ID" sz="2400" dirty="0" err="1"/>
              <a:t>Belajar</a:t>
            </a:r>
            <a:r>
              <a:rPr lang="en-ID" sz="2400" dirty="0"/>
              <a:t> : Program/</a:t>
            </a:r>
            <a:r>
              <a:rPr lang="en-ID" sz="2400" dirty="0" err="1"/>
              <a:t>Kegiatan</a:t>
            </a:r>
            <a:r>
              <a:rPr lang="en-ID" sz="2400" dirty="0"/>
              <a:t>/</a:t>
            </a:r>
            <a:r>
              <a:rPr lang="en-ID" sz="2400" dirty="0" err="1"/>
              <a:t>Aktivitas</a:t>
            </a:r>
            <a:r>
              <a:rPr lang="en-ID" sz="2400" dirty="0"/>
              <a:t>,  </a:t>
            </a:r>
            <a:r>
              <a:rPr lang="en-ID" sz="2400" dirty="0" err="1"/>
              <a:t>Komitmen</a:t>
            </a:r>
            <a:r>
              <a:rPr lang="en-ID" sz="2400" dirty="0"/>
              <a:t>, </a:t>
            </a:r>
            <a:r>
              <a:rPr lang="en-ID" sz="2400" dirty="0" err="1"/>
              <a:t>Pengalaman</a:t>
            </a:r>
            <a:r>
              <a:rPr lang="en-ID" sz="2400" dirty="0"/>
              <a:t> </a:t>
            </a:r>
            <a:r>
              <a:rPr lang="en-ID" sz="2400" dirty="0" err="1"/>
              <a:t>Langsung</a:t>
            </a:r>
            <a:r>
              <a:rPr lang="en-ID" sz="2400" dirty="0"/>
              <a:t>, </a:t>
            </a:r>
            <a:r>
              <a:rPr lang="en-ID" sz="2400" dirty="0" err="1"/>
              <a:t>Kemampuan</a:t>
            </a:r>
            <a:r>
              <a:rPr lang="en-ID" sz="2400" dirty="0"/>
              <a:t> Yang  </a:t>
            </a:r>
            <a:r>
              <a:rPr lang="en-ID" sz="2400" dirty="0" err="1"/>
              <a:t>Tepat</a:t>
            </a:r>
            <a:r>
              <a:rPr lang="en-ID" sz="2400" dirty="0"/>
              <a:t> </a:t>
            </a:r>
            <a:r>
              <a:rPr lang="en-ID" sz="2400" dirty="0" err="1"/>
              <a:t>Guna</a:t>
            </a:r>
            <a:r>
              <a:rPr lang="en-ID" sz="2400" dirty="0"/>
              <a:t>.</a:t>
            </a:r>
          </a:p>
          <a:p>
            <a:r>
              <a:rPr lang="en-ID" sz="2400" dirty="0"/>
              <a:t>Merdeka </a:t>
            </a:r>
            <a:r>
              <a:rPr lang="en-ID" sz="2400" dirty="0" err="1"/>
              <a:t>Belajar</a:t>
            </a:r>
            <a:r>
              <a:rPr lang="en-ID" sz="2400" dirty="0"/>
              <a:t> </a:t>
            </a:r>
            <a:r>
              <a:rPr lang="en-ID" sz="2400" dirty="0">
                <a:sym typeface="Wingdings" panose="05000000000000000000" pitchFamily="2" charset="2"/>
              </a:rPr>
              <a:t></a:t>
            </a:r>
            <a:r>
              <a:rPr lang="en-ID" sz="2400" dirty="0"/>
              <a:t> </a:t>
            </a:r>
            <a:r>
              <a:rPr lang="en-ID" sz="2400" dirty="0" err="1"/>
              <a:t>Belajar</a:t>
            </a:r>
            <a:r>
              <a:rPr lang="en-ID" sz="2400" dirty="0"/>
              <a:t> </a:t>
            </a:r>
            <a:r>
              <a:rPr lang="en-ID" sz="2400" dirty="0" err="1"/>
              <a:t>sesuai</a:t>
            </a:r>
            <a:r>
              <a:rPr lang="en-ID" sz="2400" dirty="0"/>
              <a:t> </a:t>
            </a:r>
            <a:r>
              <a:rPr lang="en-ID" sz="2400" dirty="0" err="1"/>
              <a:t>Fitroh</a:t>
            </a:r>
            <a:r>
              <a:rPr lang="en-ID" sz="2400" dirty="0"/>
              <a:t> dan </a:t>
            </a:r>
            <a:r>
              <a:rPr lang="en-ID" sz="2400" dirty="0" err="1"/>
              <a:t>kermbali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 </a:t>
            </a:r>
            <a:r>
              <a:rPr lang="en-ID" sz="2400" dirty="0" err="1"/>
              <a:t>Khitoh</a:t>
            </a:r>
            <a:r>
              <a:rPr lang="en-ID" sz="2400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18390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9A57F-CF3F-47C6-90BB-70331E72B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1B8520-39D0-4E39-88E2-3CE8E9A6E44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168</TotalTime>
  <Words>706</Words>
  <Application>Microsoft Office PowerPoint</Application>
  <PresentationFormat>Widescreen</PresentationFormat>
  <Paragraphs>109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Mesh</vt:lpstr>
      <vt:lpstr>Heutagogi DAN RelevansiNYA dengan Pendidikan Jarak Jauh         DISUSUN OLEH: DR. ANINDITYA SRI NUGRAHENI, M.PD.</vt:lpstr>
      <vt:lpstr>POINT PEMBAHASAN</vt:lpstr>
      <vt:lpstr>PARADIGMA ALAM</vt:lpstr>
      <vt:lpstr>Tahap-Tahap Revolusi Industri</vt:lpstr>
      <vt:lpstr>Era Revolusi Industri 4.0 </vt:lpstr>
      <vt:lpstr>Revolusi Industri 4.0 (Revin 4.0)</vt:lpstr>
      <vt:lpstr>Bagaimana Merespon Masa Depan </vt:lpstr>
      <vt:lpstr>PowerPoint Presentation</vt:lpstr>
      <vt:lpstr>Konsep Merdeka Belajar</vt:lpstr>
      <vt:lpstr>PowerPoint Presentation</vt:lpstr>
      <vt:lpstr>Penerapan Konsep Edukasi 4.0</vt:lpstr>
      <vt:lpstr>Penerapan Konsep Edukasi 4.0</vt:lpstr>
      <vt:lpstr>PowerPoint Presentation</vt:lpstr>
      <vt:lpstr>Heu-ta-go-gi</vt:lpstr>
      <vt:lpstr>Perbedaan pedagogi dan heutagogi</vt:lpstr>
      <vt:lpstr>Realitas Saat ini</vt:lpstr>
      <vt:lpstr>PRINSIP HEUTAGOGI</vt:lpstr>
      <vt:lpstr>PowerPoint Presentation</vt:lpstr>
      <vt:lpstr>Membuat Kontrak Belajar</vt:lpstr>
      <vt:lpstr>ELEMEN DESIGN PEMBELAJARAN HEUTAGOGI</vt:lpstr>
      <vt:lpstr>PowerPoint Presentation</vt:lpstr>
      <vt:lpstr>PowerPoint Presentation</vt:lpstr>
      <vt:lpstr>CATATAN UNTUK IMPLEMENTASI HUETAGOGI DALAM PJJ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Heutagogi DAN RelevansiNYA dengan Pendidikan Jarak Jauh         DISUSUN OLEH: DR. ANINDITYA SRI NUGRAHENI, M.PD.</dc:title>
  <dc:creator>USER</dc:creator>
  <cp:lastModifiedBy>USER</cp:lastModifiedBy>
  <cp:revision>20</cp:revision>
  <dcterms:created xsi:type="dcterms:W3CDTF">2020-07-12T21:05:24Z</dcterms:created>
  <dcterms:modified xsi:type="dcterms:W3CDTF">2020-07-12T23:54:06Z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